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2" r:id="rId5"/>
  </p:sldMasterIdLst>
  <p:notesMasterIdLst>
    <p:notesMasterId r:id="rId14"/>
  </p:notesMasterIdLst>
  <p:sldIdLst>
    <p:sldId id="378" r:id="rId6"/>
    <p:sldId id="406" r:id="rId7"/>
    <p:sldId id="408" r:id="rId8"/>
    <p:sldId id="412" r:id="rId9"/>
    <p:sldId id="386" r:id="rId10"/>
    <p:sldId id="409" r:id="rId11"/>
    <p:sldId id="410" r:id="rId12"/>
    <p:sldId id="41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DB55E9-0E5B-4F32-9D48-BB661EB4504B}" v="119" dt="2025-05-05T08:30:47.234"/>
    <p1510:client id="{7BB32163-ADAB-4505-90AB-A849CD4954CB}" v="1" dt="2025-05-05T08:33:14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F63DC-3D8F-490E-A7AE-F147DAB582E6}" type="datetimeFigureOut"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B4960-1013-479D-80B7-DB2E02A02BE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7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FC70D-5551-5940-985B-F575E425487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223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nb-NO">
              <a:solidFill>
                <a:srgbClr val="FFFFFF"/>
              </a:solidFill>
              <a:latin typeface="Museo Sans 30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FC70D-5551-5940-985B-F575E425487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35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i="0">
                <a:solidFill>
                  <a:srgbClr val="FFFFFF"/>
                </a:solidFill>
                <a:effectLst/>
                <a:latin typeface="Museo Sans 300" panose="02000000000000000000" pitchFamily="50" charset="0"/>
              </a:rPr>
              <a:t>Tilbudet vårt er også det samme. Vi produserer og låner ut bøker for alle aldersgrupper. Vi har lydbøker, punktskriftbøker, e-bøker og følebøler (eller taktile bøker). Vi tilbyr også aviser og tidsskrifter og studielitteratur for studenter på universitet, høyskole og fagskole. 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FC70D-5551-5940-985B-F575E425487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15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68595"/>
            <a:ext cx="5486400" cy="3600450"/>
          </a:xfrm>
        </p:spPr>
        <p:txBody>
          <a:bodyPr/>
          <a:lstStyle/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FC70D-5551-5940-985B-F575E425487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717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>
              <a:ea typeface="Calibri"/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FC70D-5551-5940-985B-F575E425487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02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1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_mørk_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k">
            <a:extLst>
              <a:ext uri="{FF2B5EF4-FFF2-40B4-BE49-F238E27FC236}">
                <a16:creationId xmlns:a16="http://schemas.microsoft.com/office/drawing/2014/main" id="{78948EDA-F49F-51EA-26A3-835DFAD35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77F872EE-5228-2B15-12D2-D4FD13A7E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2305" y="379269"/>
            <a:ext cx="4330477" cy="1316762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0DF4127-B523-711E-DC8C-DD9587D307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2667" y="5275132"/>
            <a:ext cx="6050280" cy="5807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Dato, sted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022D91-09E0-22B0-C517-54372385B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667" y="2682399"/>
            <a:ext cx="605028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223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_ly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descr="Tibi logo">
            <a:extLst>
              <a:ext uri="{FF2B5EF4-FFF2-40B4-BE49-F238E27FC236}">
                <a16:creationId xmlns:a16="http://schemas.microsoft.com/office/drawing/2014/main" id="{0440C7FF-834E-CEA9-DCE9-39EA9D605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3" name="Plassholder for innhold">
            <a:extLst>
              <a:ext uri="{FF2B5EF4-FFF2-40B4-BE49-F238E27FC236}">
                <a16:creationId xmlns:a16="http://schemas.microsoft.com/office/drawing/2014/main" id="{F275484C-6E6D-27FF-0928-1DB42125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2416627"/>
            <a:ext cx="10515600" cy="35970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70E474-1E51-66DA-8AA3-5449F323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2023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42833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_mørk_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k">
            <a:extLst>
              <a:ext uri="{FF2B5EF4-FFF2-40B4-BE49-F238E27FC236}">
                <a16:creationId xmlns:a16="http://schemas.microsoft.com/office/drawing/2014/main" id="{78948EDA-F49F-51EA-26A3-835DFAD35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77F872EE-5228-2B15-12D2-D4FD13A7E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2305" y="379269"/>
            <a:ext cx="4330477" cy="1316762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0DF4127-B523-711E-DC8C-DD9587D307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2667" y="5275132"/>
            <a:ext cx="6050280" cy="5807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Dato, sted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022D91-09E0-22B0-C517-54372385B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667" y="2682399"/>
            <a:ext cx="605028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2232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_mørk_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">
            <a:extLst>
              <a:ext uri="{FF2B5EF4-FFF2-40B4-BE49-F238E27FC236}">
                <a16:creationId xmlns:a16="http://schemas.microsoft.com/office/drawing/2014/main" id="{FD988529-F66F-E11F-7421-6F3047F2F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5212C593-1308-1E2E-14F6-C032F734C8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2305" y="379269"/>
            <a:ext cx="4330477" cy="1316762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0DF4127-B523-711E-DC8C-DD9587D307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2667" y="5275132"/>
            <a:ext cx="6050280" cy="5807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Dato, sted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022D91-09E0-22B0-C517-54372385B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667" y="2682399"/>
            <a:ext cx="605028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75833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_mø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 descr="Tibi logo">
            <a:extLst>
              <a:ext uri="{FF2B5EF4-FFF2-40B4-BE49-F238E27FC236}">
                <a16:creationId xmlns:a16="http://schemas.microsoft.com/office/drawing/2014/main" id="{EF659A2F-DABB-5382-2D1C-FC5D6F903A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7" name="Plassholder for tekst">
            <a:extLst>
              <a:ext uri="{FF2B5EF4-FFF2-40B4-BE49-F238E27FC236}">
                <a16:creationId xmlns:a16="http://schemas.microsoft.com/office/drawing/2014/main" id="{103B006B-F167-D34E-6909-80C19F7328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3920" y="2454275"/>
            <a:ext cx="10515282" cy="3230563"/>
          </a:xfrm>
        </p:spPr>
        <p:txBody>
          <a:bodyPr/>
          <a:lstStyle>
            <a:lvl1pPr marL="514350" indent="-514350">
              <a:lnSpc>
                <a:spcPct val="150000"/>
              </a:lnSpc>
              <a:buClr>
                <a:schemeClr val="tx2"/>
              </a:buClr>
              <a:buSzPct val="120000"/>
              <a:buFont typeface="+mj-lt"/>
              <a:buAutoNum type="arabicPeriod"/>
              <a:defRPr>
                <a:solidFill>
                  <a:schemeClr val="tx2"/>
                </a:solidFill>
              </a:defRPr>
            </a:lvl1pPr>
            <a:lvl2pPr marL="914400" indent="-457200"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371600" indent="-457200">
              <a:buFont typeface="+mj-lt"/>
              <a:buAutoNum type="arabicPeriod"/>
              <a:defRPr>
                <a:solidFill>
                  <a:schemeClr val="tx2"/>
                </a:solidFill>
              </a:defRPr>
            </a:lvl3pPr>
            <a:lvl4pPr marL="1714500" indent="-342900">
              <a:buFont typeface="+mj-lt"/>
              <a:buAutoNum type="arabicPeriod"/>
              <a:defRPr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1893CC-F8BE-A0B4-C456-AB8E27A19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920" y="1020445"/>
            <a:ext cx="105156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Agenda/innhold</a:t>
            </a:r>
          </a:p>
        </p:txBody>
      </p:sp>
    </p:spTree>
    <p:extLst>
      <p:ext uri="{BB962C8B-B14F-4D97-AF65-F5344CB8AC3E}">
        <p14:creationId xmlns:p14="http://schemas.microsoft.com/office/powerpoint/2010/main" val="30978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_mø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Logo" descr="Tibi logo">
            <a:extLst>
              <a:ext uri="{FF2B5EF4-FFF2-40B4-BE49-F238E27FC236}">
                <a16:creationId xmlns:a16="http://schemas.microsoft.com/office/drawing/2014/main" id="{88C911E0-305D-02E5-1656-A7EC49141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pic>
        <p:nvPicPr>
          <p:cNvPr id="9" name="Grafikk">
            <a:extLst>
              <a:ext uri="{FF2B5EF4-FFF2-40B4-BE49-F238E27FC236}">
                <a16:creationId xmlns:a16="http://schemas.microsoft.com/office/drawing/2014/main" id="{834E8FBE-73B3-2CC3-C65B-B8CA2E354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85650" cy="685442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7BBE469-FE68-C794-774D-B3CF8950B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4734" y="3169783"/>
            <a:ext cx="8061780" cy="1500187"/>
          </a:xfrm>
        </p:spPr>
        <p:txBody>
          <a:bodyPr anchor="t">
            <a:norm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Kapittel tittel</a:t>
            </a:r>
          </a:p>
        </p:txBody>
      </p:sp>
      <p:sp>
        <p:nvSpPr>
          <p:cNvPr id="3" name="Plassholder for stikktittel">
            <a:extLst>
              <a:ext uri="{FF2B5EF4-FFF2-40B4-BE49-F238E27FC236}">
                <a16:creationId xmlns:a16="http://schemas.microsoft.com/office/drawing/2014/main" id="{91BD4431-F24A-CDBF-65CD-AFD0556177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04734" y="1473653"/>
            <a:ext cx="806178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777151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_ly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descr="Tibi logo">
            <a:extLst>
              <a:ext uri="{FF2B5EF4-FFF2-40B4-BE49-F238E27FC236}">
                <a16:creationId xmlns:a16="http://schemas.microsoft.com/office/drawing/2014/main" id="{0440C7FF-834E-CEA9-DCE9-39EA9D605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3" name="Plassholder for innhold">
            <a:extLst>
              <a:ext uri="{FF2B5EF4-FFF2-40B4-BE49-F238E27FC236}">
                <a16:creationId xmlns:a16="http://schemas.microsoft.com/office/drawing/2014/main" id="{F275484C-6E6D-27FF-0928-1DB42125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2416627"/>
            <a:ext cx="10515600" cy="35970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70E474-1E51-66DA-8AA3-5449F323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2023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42833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_mørk_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k">
            <a:extLst>
              <a:ext uri="{FF2B5EF4-FFF2-40B4-BE49-F238E27FC236}">
                <a16:creationId xmlns:a16="http://schemas.microsoft.com/office/drawing/2014/main" id="{78948EDA-F49F-51EA-26A3-835DFAD35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77F872EE-5228-2B15-12D2-D4FD13A7E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2305" y="379269"/>
            <a:ext cx="4330477" cy="1316762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0DF4127-B523-711E-DC8C-DD9587D307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2667" y="5275132"/>
            <a:ext cx="6050280" cy="5807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Dato, sted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022D91-09E0-22B0-C517-54372385B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667" y="2682399"/>
            <a:ext cx="605028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2232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_mørk_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">
            <a:extLst>
              <a:ext uri="{FF2B5EF4-FFF2-40B4-BE49-F238E27FC236}">
                <a16:creationId xmlns:a16="http://schemas.microsoft.com/office/drawing/2014/main" id="{FD988529-F66F-E11F-7421-6F3047F2F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5212C593-1308-1E2E-14F6-C032F734C8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2305" y="379269"/>
            <a:ext cx="4330477" cy="1316762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0DF4127-B523-711E-DC8C-DD9587D307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2667" y="5275132"/>
            <a:ext cx="6050280" cy="5807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Dato, sted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022D91-09E0-22B0-C517-54372385B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667" y="2682399"/>
            <a:ext cx="605028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75833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_mø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 descr="Tibi logo">
            <a:extLst>
              <a:ext uri="{FF2B5EF4-FFF2-40B4-BE49-F238E27FC236}">
                <a16:creationId xmlns:a16="http://schemas.microsoft.com/office/drawing/2014/main" id="{EF659A2F-DABB-5382-2D1C-FC5D6F903A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7" name="Plassholder for tekst">
            <a:extLst>
              <a:ext uri="{FF2B5EF4-FFF2-40B4-BE49-F238E27FC236}">
                <a16:creationId xmlns:a16="http://schemas.microsoft.com/office/drawing/2014/main" id="{103B006B-F167-D34E-6909-80C19F7328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3920" y="2454275"/>
            <a:ext cx="10515282" cy="3230563"/>
          </a:xfrm>
        </p:spPr>
        <p:txBody>
          <a:bodyPr/>
          <a:lstStyle>
            <a:lvl1pPr marL="514350" indent="-514350">
              <a:lnSpc>
                <a:spcPct val="150000"/>
              </a:lnSpc>
              <a:buClr>
                <a:schemeClr val="tx2"/>
              </a:buClr>
              <a:buSzPct val="120000"/>
              <a:buFont typeface="+mj-lt"/>
              <a:buAutoNum type="arabicPeriod"/>
              <a:defRPr>
                <a:solidFill>
                  <a:schemeClr val="tx2"/>
                </a:solidFill>
              </a:defRPr>
            </a:lvl1pPr>
            <a:lvl2pPr marL="914400" indent="-457200"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371600" indent="-457200">
              <a:buFont typeface="+mj-lt"/>
              <a:buAutoNum type="arabicPeriod"/>
              <a:defRPr>
                <a:solidFill>
                  <a:schemeClr val="tx2"/>
                </a:solidFill>
              </a:defRPr>
            </a:lvl3pPr>
            <a:lvl4pPr marL="1714500" indent="-342900">
              <a:buFont typeface="+mj-lt"/>
              <a:buAutoNum type="arabicPeriod"/>
              <a:defRPr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1893CC-F8BE-A0B4-C456-AB8E27A19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920" y="1020445"/>
            <a:ext cx="105156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Agenda/innhold</a:t>
            </a:r>
          </a:p>
        </p:txBody>
      </p:sp>
    </p:spTree>
    <p:extLst>
      <p:ext uri="{BB962C8B-B14F-4D97-AF65-F5344CB8AC3E}">
        <p14:creationId xmlns:p14="http://schemas.microsoft.com/office/powerpoint/2010/main" val="309783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_mø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Logo" descr="Tibi logo">
            <a:extLst>
              <a:ext uri="{FF2B5EF4-FFF2-40B4-BE49-F238E27FC236}">
                <a16:creationId xmlns:a16="http://schemas.microsoft.com/office/drawing/2014/main" id="{88C911E0-305D-02E5-1656-A7EC49141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pic>
        <p:nvPicPr>
          <p:cNvPr id="9" name="Grafikk">
            <a:extLst>
              <a:ext uri="{FF2B5EF4-FFF2-40B4-BE49-F238E27FC236}">
                <a16:creationId xmlns:a16="http://schemas.microsoft.com/office/drawing/2014/main" id="{834E8FBE-73B3-2CC3-C65B-B8CA2E354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85650" cy="685442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7BBE469-FE68-C794-774D-B3CF8950B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4734" y="3169783"/>
            <a:ext cx="8061780" cy="1500187"/>
          </a:xfrm>
        </p:spPr>
        <p:txBody>
          <a:bodyPr anchor="t">
            <a:norm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Kapittel tittel</a:t>
            </a:r>
          </a:p>
        </p:txBody>
      </p:sp>
      <p:sp>
        <p:nvSpPr>
          <p:cNvPr id="3" name="Plassholder for stikktittel">
            <a:extLst>
              <a:ext uri="{FF2B5EF4-FFF2-40B4-BE49-F238E27FC236}">
                <a16:creationId xmlns:a16="http://schemas.microsoft.com/office/drawing/2014/main" id="{91BD4431-F24A-CDBF-65CD-AFD0556177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04734" y="1473653"/>
            <a:ext cx="806178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77715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_mørk_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">
            <a:extLst>
              <a:ext uri="{FF2B5EF4-FFF2-40B4-BE49-F238E27FC236}">
                <a16:creationId xmlns:a16="http://schemas.microsoft.com/office/drawing/2014/main" id="{FD988529-F66F-E11F-7421-6F3047F2F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5212C593-1308-1E2E-14F6-C032F734C8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2305" y="379269"/>
            <a:ext cx="4330477" cy="1316762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0DF4127-B523-711E-DC8C-DD9587D307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2667" y="5275132"/>
            <a:ext cx="6050280" cy="5807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Dato, sted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022D91-09E0-22B0-C517-54372385B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667" y="2682399"/>
            <a:ext cx="605028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75833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_ly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descr="Tibi logo">
            <a:extLst>
              <a:ext uri="{FF2B5EF4-FFF2-40B4-BE49-F238E27FC236}">
                <a16:creationId xmlns:a16="http://schemas.microsoft.com/office/drawing/2014/main" id="{0440C7FF-834E-CEA9-DCE9-39EA9D605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3" name="Plassholder for innhold">
            <a:extLst>
              <a:ext uri="{FF2B5EF4-FFF2-40B4-BE49-F238E27FC236}">
                <a16:creationId xmlns:a16="http://schemas.microsoft.com/office/drawing/2014/main" id="{F275484C-6E6D-27FF-0928-1DB42125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2416627"/>
            <a:ext cx="10515600" cy="35970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70E474-1E51-66DA-8AA3-5449F323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2023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42833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">
            <a:extLst>
              <a:ext uri="{FF2B5EF4-FFF2-40B4-BE49-F238E27FC236}">
                <a16:creationId xmlns:a16="http://schemas.microsoft.com/office/drawing/2014/main" id="{4E7751BA-86D2-9E08-209B-2E0FE89EC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00800" y="0"/>
            <a:ext cx="5791200" cy="6857999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4" name="Plassholder for tekst">
            <a:extLst>
              <a:ext uri="{FF2B5EF4-FFF2-40B4-BE49-F238E27FC236}">
                <a16:creationId xmlns:a16="http://schemas.microsoft.com/office/drawing/2014/main" id="{072793B7-F59E-50FD-7770-45C143D06D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920" y="2416626"/>
            <a:ext cx="4724400" cy="375557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93BDDF5F-679D-A583-6F85-808D75F9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20234"/>
            <a:ext cx="47244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972096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 descr="Tibi logo">
            <a:extLst>
              <a:ext uri="{FF2B5EF4-FFF2-40B4-BE49-F238E27FC236}">
                <a16:creationId xmlns:a16="http://schemas.microsoft.com/office/drawing/2014/main" id="{AC816BF1-737B-0983-6431-6D466A006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4" name="Bakgrunn faktaboks">
            <a:extLst>
              <a:ext uri="{FF2B5EF4-FFF2-40B4-BE49-F238E27FC236}">
                <a16:creationId xmlns:a16="http://schemas.microsoft.com/office/drawing/2014/main" id="{2896A405-B0AE-5FCF-71EA-9609DC8133ED}"/>
              </a:ext>
            </a:extLst>
          </p:cNvPr>
          <p:cNvSpPr/>
          <p:nvPr userDrawn="1"/>
        </p:nvSpPr>
        <p:spPr>
          <a:xfrm>
            <a:off x="6794309" y="1020234"/>
            <a:ext cx="4724400" cy="51519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Grafikk">
            <a:extLst>
              <a:ext uri="{FF2B5EF4-FFF2-40B4-BE49-F238E27FC236}">
                <a16:creationId xmlns:a16="http://schemas.microsoft.com/office/drawing/2014/main" id="{49C152F9-91FB-805A-B4CF-FA243792C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985" t="71159" b="4891"/>
          <a:stretch/>
        </p:blipFill>
        <p:spPr>
          <a:xfrm>
            <a:off x="6359856" y="5403314"/>
            <a:ext cx="5777552" cy="1365153"/>
          </a:xfrm>
          <a:prstGeom prst="rect">
            <a:avLst/>
          </a:prstGeom>
        </p:spPr>
      </p:pic>
      <p:sp>
        <p:nvSpPr>
          <p:cNvPr id="2" name="Plassholder for tekst faktaboks">
            <a:extLst>
              <a:ext uri="{FF2B5EF4-FFF2-40B4-BE49-F238E27FC236}">
                <a16:creationId xmlns:a16="http://schemas.microsoft.com/office/drawing/2014/main" id="{1356512D-2475-7EF5-62CE-28FF932B5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6018" y="2416627"/>
            <a:ext cx="3971498" cy="34211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Punktliste faktaboks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Punktliste faktaboks</a:t>
            </a:r>
          </a:p>
          <a:p>
            <a:pPr lvl="0"/>
            <a:endParaRPr lang="nb-NO"/>
          </a:p>
        </p:txBody>
      </p:sp>
      <p:sp>
        <p:nvSpPr>
          <p:cNvPr id="5" name="Tittel faktaboks">
            <a:extLst>
              <a:ext uri="{FF2B5EF4-FFF2-40B4-BE49-F238E27FC236}">
                <a16:creationId xmlns:a16="http://schemas.microsoft.com/office/drawing/2014/main" id="{0CF23D80-18EA-76A2-F060-5A67C47B7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6019" y="1390063"/>
            <a:ext cx="3971498" cy="955734"/>
          </a:xfrm>
          <a:noFill/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Tittel faktaboks</a:t>
            </a:r>
          </a:p>
        </p:txBody>
      </p:sp>
      <p:sp>
        <p:nvSpPr>
          <p:cNvPr id="14" name="Plassholder for tekst">
            <a:extLst>
              <a:ext uri="{FF2B5EF4-FFF2-40B4-BE49-F238E27FC236}">
                <a16:creationId xmlns:a16="http://schemas.microsoft.com/office/drawing/2014/main" id="{072793B7-F59E-50FD-7770-45C143D06D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920" y="2416626"/>
            <a:ext cx="5530528" cy="375557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93BDDF5F-679D-A583-6F85-808D75F9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20234"/>
            <a:ext cx="5530528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366564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 descr="Tibi logo">
            <a:extLst>
              <a:ext uri="{FF2B5EF4-FFF2-40B4-BE49-F238E27FC236}">
                <a16:creationId xmlns:a16="http://schemas.microsoft.com/office/drawing/2014/main" id="{294A36DA-1294-9D62-A696-30D129AA3D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C40A0E4D-BB5E-A4CA-F85B-9536812E7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2416627"/>
            <a:ext cx="5181600" cy="376033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innhold 1">
            <a:extLst>
              <a:ext uri="{FF2B5EF4-FFF2-40B4-BE49-F238E27FC236}">
                <a16:creationId xmlns:a16="http://schemas.microsoft.com/office/drawing/2014/main" id="{09ED53FA-876F-3E67-B131-11F38E7B2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3920" y="2416627"/>
            <a:ext cx="5181600" cy="376033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4708DF6-66AD-1195-F62E-E84990C6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7566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descr="Tibi logo">
            <a:extLst>
              <a:ext uri="{FF2B5EF4-FFF2-40B4-BE49-F238E27FC236}">
                <a16:creationId xmlns:a16="http://schemas.microsoft.com/office/drawing/2014/main" id="{4C1025D0-4359-F73C-E13F-F5A21E2E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9F5A1D1A-9B1C-7B76-32F9-2DB1EBB7DA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6857"/>
            <a:ext cx="5183188" cy="35628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mellomtittel 2">
            <a:extLst>
              <a:ext uri="{FF2B5EF4-FFF2-40B4-BE49-F238E27FC236}">
                <a16:creationId xmlns:a16="http://schemas.microsoft.com/office/drawing/2014/main" id="{29B38AE0-7D2E-B353-865A-0CC536E917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12471"/>
            <a:ext cx="5183188" cy="69260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 rediger</a:t>
            </a:r>
          </a:p>
        </p:txBody>
      </p:sp>
      <p:sp>
        <p:nvSpPr>
          <p:cNvPr id="4" name="Plassholder for innhold 1">
            <a:extLst>
              <a:ext uri="{FF2B5EF4-FFF2-40B4-BE49-F238E27FC236}">
                <a16:creationId xmlns:a16="http://schemas.microsoft.com/office/drawing/2014/main" id="{93922AB6-4074-B978-B105-E0B6F2F44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6857"/>
            <a:ext cx="5157787" cy="35628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mellomtittel 1">
            <a:extLst>
              <a:ext uri="{FF2B5EF4-FFF2-40B4-BE49-F238E27FC236}">
                <a16:creationId xmlns:a16="http://schemas.microsoft.com/office/drawing/2014/main" id="{BC2CAC7C-DFDC-26A5-EA9C-F711847E814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12471"/>
            <a:ext cx="5157787" cy="69260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 rediger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E14CE1B-C473-4D93-AB63-B2ACC626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25417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tabell/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 descr="Tibi logo">
            <a:extLst>
              <a:ext uri="{FF2B5EF4-FFF2-40B4-BE49-F238E27FC236}">
                <a16:creationId xmlns:a16="http://schemas.microsoft.com/office/drawing/2014/main" id="{91B66E28-AF1F-9A92-84BD-AED3C9402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3" name="Plassholder for innhold ">
            <a:extLst>
              <a:ext uri="{FF2B5EF4-FFF2-40B4-BE49-F238E27FC236}">
                <a16:creationId xmlns:a16="http://schemas.microsoft.com/office/drawing/2014/main" id="{F275484C-6E6D-27FF-0928-1DB42125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62" y="1294170"/>
            <a:ext cx="11494476" cy="525092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70E474-1E51-66DA-8AA3-5449F323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2" y="365125"/>
            <a:ext cx="9736934" cy="87682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92751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 descr="Tibi logo">
            <a:extLst>
              <a:ext uri="{FF2B5EF4-FFF2-40B4-BE49-F238E27FC236}">
                <a16:creationId xmlns:a16="http://schemas.microsoft.com/office/drawing/2014/main" id="{37A098D9-A3AB-0034-B1F2-A6FBD96FAD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A6A878D-AA80-B379-08AE-AE0A379D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30082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" descr="Tibi logo">
            <a:extLst>
              <a:ext uri="{FF2B5EF4-FFF2-40B4-BE49-F238E27FC236}">
                <a16:creationId xmlns:a16="http://schemas.microsoft.com/office/drawing/2014/main" id="{2F3CA6C3-3EFD-0656-10B4-209FEC71AE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20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 descr="Tibi logo">
            <a:extLst>
              <a:ext uri="{FF2B5EF4-FFF2-40B4-BE49-F238E27FC236}">
                <a16:creationId xmlns:a16="http://schemas.microsoft.com/office/drawing/2014/main" id="{AC816BF1-737B-0983-6431-6D466A006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4" name="Bakgrunn faktaboks">
            <a:extLst>
              <a:ext uri="{FF2B5EF4-FFF2-40B4-BE49-F238E27FC236}">
                <a16:creationId xmlns:a16="http://schemas.microsoft.com/office/drawing/2014/main" id="{2896A405-B0AE-5FCF-71EA-9609DC8133ED}"/>
              </a:ext>
            </a:extLst>
          </p:cNvPr>
          <p:cNvSpPr/>
          <p:nvPr userDrawn="1"/>
        </p:nvSpPr>
        <p:spPr>
          <a:xfrm>
            <a:off x="6794309" y="1020234"/>
            <a:ext cx="4724400" cy="51519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Grafikk">
            <a:extLst>
              <a:ext uri="{FF2B5EF4-FFF2-40B4-BE49-F238E27FC236}">
                <a16:creationId xmlns:a16="http://schemas.microsoft.com/office/drawing/2014/main" id="{49C152F9-91FB-805A-B4CF-FA243792C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985" t="71159" b="4891"/>
          <a:stretch/>
        </p:blipFill>
        <p:spPr>
          <a:xfrm>
            <a:off x="6359856" y="5403314"/>
            <a:ext cx="5777552" cy="1365153"/>
          </a:xfrm>
          <a:prstGeom prst="rect">
            <a:avLst/>
          </a:prstGeom>
        </p:spPr>
      </p:pic>
      <p:sp>
        <p:nvSpPr>
          <p:cNvPr id="2" name="Plassholder for tekst faktaboks">
            <a:extLst>
              <a:ext uri="{FF2B5EF4-FFF2-40B4-BE49-F238E27FC236}">
                <a16:creationId xmlns:a16="http://schemas.microsoft.com/office/drawing/2014/main" id="{1356512D-2475-7EF5-62CE-28FF932B5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6018" y="2416627"/>
            <a:ext cx="3971498" cy="34211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Punktliste faktaboks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Punktliste faktaboks</a:t>
            </a:r>
          </a:p>
          <a:p>
            <a:pPr lvl="0"/>
            <a:endParaRPr lang="nb-NO"/>
          </a:p>
        </p:txBody>
      </p:sp>
      <p:sp>
        <p:nvSpPr>
          <p:cNvPr id="5" name="Tittel faktaboks">
            <a:extLst>
              <a:ext uri="{FF2B5EF4-FFF2-40B4-BE49-F238E27FC236}">
                <a16:creationId xmlns:a16="http://schemas.microsoft.com/office/drawing/2014/main" id="{0CF23D80-18EA-76A2-F060-5A67C47B7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6019" y="1390063"/>
            <a:ext cx="3971498" cy="955734"/>
          </a:xfrm>
          <a:noFill/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Tittel faktaboks</a:t>
            </a:r>
          </a:p>
        </p:txBody>
      </p:sp>
      <p:sp>
        <p:nvSpPr>
          <p:cNvPr id="14" name="Plassholder for tekst">
            <a:extLst>
              <a:ext uri="{FF2B5EF4-FFF2-40B4-BE49-F238E27FC236}">
                <a16:creationId xmlns:a16="http://schemas.microsoft.com/office/drawing/2014/main" id="{072793B7-F59E-50FD-7770-45C143D06D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920" y="2416626"/>
            <a:ext cx="5530528" cy="375557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93BDDF5F-679D-A583-6F85-808D75F9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20234"/>
            <a:ext cx="5530528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366564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 descr="Tibi logo">
            <a:extLst>
              <a:ext uri="{FF2B5EF4-FFF2-40B4-BE49-F238E27FC236}">
                <a16:creationId xmlns:a16="http://schemas.microsoft.com/office/drawing/2014/main" id="{294A36DA-1294-9D62-A696-30D129AA3D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C40A0E4D-BB5E-A4CA-F85B-9536812E7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2416627"/>
            <a:ext cx="5181600" cy="376033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innhold 1">
            <a:extLst>
              <a:ext uri="{FF2B5EF4-FFF2-40B4-BE49-F238E27FC236}">
                <a16:creationId xmlns:a16="http://schemas.microsoft.com/office/drawing/2014/main" id="{09ED53FA-876F-3E67-B131-11F38E7B2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3920" y="2416627"/>
            <a:ext cx="5181600" cy="376033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4708DF6-66AD-1195-F62E-E84990C6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756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_mø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 descr="Tibi logo">
            <a:extLst>
              <a:ext uri="{FF2B5EF4-FFF2-40B4-BE49-F238E27FC236}">
                <a16:creationId xmlns:a16="http://schemas.microsoft.com/office/drawing/2014/main" id="{EF659A2F-DABB-5382-2D1C-FC5D6F903A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7" name="Plassholder for tekst">
            <a:extLst>
              <a:ext uri="{FF2B5EF4-FFF2-40B4-BE49-F238E27FC236}">
                <a16:creationId xmlns:a16="http://schemas.microsoft.com/office/drawing/2014/main" id="{103B006B-F167-D34E-6909-80C19F7328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3920" y="2454275"/>
            <a:ext cx="10515282" cy="3230563"/>
          </a:xfrm>
        </p:spPr>
        <p:txBody>
          <a:bodyPr/>
          <a:lstStyle>
            <a:lvl1pPr marL="514350" indent="-514350">
              <a:lnSpc>
                <a:spcPct val="150000"/>
              </a:lnSpc>
              <a:buClr>
                <a:schemeClr val="tx2"/>
              </a:buClr>
              <a:buSzPct val="120000"/>
              <a:buFont typeface="+mj-lt"/>
              <a:buAutoNum type="arabicPeriod"/>
              <a:defRPr>
                <a:solidFill>
                  <a:schemeClr val="tx2"/>
                </a:solidFill>
              </a:defRPr>
            </a:lvl1pPr>
            <a:lvl2pPr marL="914400" indent="-457200"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371600" indent="-457200">
              <a:buFont typeface="+mj-lt"/>
              <a:buAutoNum type="arabicPeriod"/>
              <a:defRPr>
                <a:solidFill>
                  <a:schemeClr val="tx2"/>
                </a:solidFill>
              </a:defRPr>
            </a:lvl3pPr>
            <a:lvl4pPr marL="1714500" indent="-342900">
              <a:buFont typeface="+mj-lt"/>
              <a:buAutoNum type="arabicPeriod"/>
              <a:defRPr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1893CC-F8BE-A0B4-C456-AB8E27A19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920" y="1020445"/>
            <a:ext cx="105156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Agenda/innhold</a:t>
            </a:r>
          </a:p>
        </p:txBody>
      </p:sp>
    </p:spTree>
    <p:extLst>
      <p:ext uri="{BB962C8B-B14F-4D97-AF65-F5344CB8AC3E}">
        <p14:creationId xmlns:p14="http://schemas.microsoft.com/office/powerpoint/2010/main" val="309783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descr="Tibi logo">
            <a:extLst>
              <a:ext uri="{FF2B5EF4-FFF2-40B4-BE49-F238E27FC236}">
                <a16:creationId xmlns:a16="http://schemas.microsoft.com/office/drawing/2014/main" id="{4C1025D0-4359-F73C-E13F-F5A21E2E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9F5A1D1A-9B1C-7B76-32F9-2DB1EBB7DA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6857"/>
            <a:ext cx="5183188" cy="35628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mellomtittel 2">
            <a:extLst>
              <a:ext uri="{FF2B5EF4-FFF2-40B4-BE49-F238E27FC236}">
                <a16:creationId xmlns:a16="http://schemas.microsoft.com/office/drawing/2014/main" id="{29B38AE0-7D2E-B353-865A-0CC536E917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12471"/>
            <a:ext cx="5183188" cy="69260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 rediger</a:t>
            </a:r>
          </a:p>
        </p:txBody>
      </p:sp>
      <p:sp>
        <p:nvSpPr>
          <p:cNvPr id="4" name="Plassholder for innhold 1">
            <a:extLst>
              <a:ext uri="{FF2B5EF4-FFF2-40B4-BE49-F238E27FC236}">
                <a16:creationId xmlns:a16="http://schemas.microsoft.com/office/drawing/2014/main" id="{93922AB6-4074-B978-B105-E0B6F2F44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6857"/>
            <a:ext cx="5157787" cy="35628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mellomtittel 1">
            <a:extLst>
              <a:ext uri="{FF2B5EF4-FFF2-40B4-BE49-F238E27FC236}">
                <a16:creationId xmlns:a16="http://schemas.microsoft.com/office/drawing/2014/main" id="{BC2CAC7C-DFDC-26A5-EA9C-F711847E814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12471"/>
            <a:ext cx="5157787" cy="69260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 rediger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E14CE1B-C473-4D93-AB63-B2ACC626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25417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tabell/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 descr="Tibi logo">
            <a:extLst>
              <a:ext uri="{FF2B5EF4-FFF2-40B4-BE49-F238E27FC236}">
                <a16:creationId xmlns:a16="http://schemas.microsoft.com/office/drawing/2014/main" id="{91B66E28-AF1F-9A92-84BD-AED3C9402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3" name="Plassholder for innhold ">
            <a:extLst>
              <a:ext uri="{FF2B5EF4-FFF2-40B4-BE49-F238E27FC236}">
                <a16:creationId xmlns:a16="http://schemas.microsoft.com/office/drawing/2014/main" id="{F275484C-6E6D-27FF-0928-1DB42125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62" y="1294170"/>
            <a:ext cx="11494476" cy="525092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70E474-1E51-66DA-8AA3-5449F323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2" y="365125"/>
            <a:ext cx="9736934" cy="87682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92751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 descr="Tibi logo">
            <a:extLst>
              <a:ext uri="{FF2B5EF4-FFF2-40B4-BE49-F238E27FC236}">
                <a16:creationId xmlns:a16="http://schemas.microsoft.com/office/drawing/2014/main" id="{37A098D9-A3AB-0034-B1F2-A6FBD96FAD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A6A878D-AA80-B379-08AE-AE0A379D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30082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" descr="Tibi logo">
            <a:extLst>
              <a:ext uri="{FF2B5EF4-FFF2-40B4-BE49-F238E27FC236}">
                <a16:creationId xmlns:a16="http://schemas.microsoft.com/office/drawing/2014/main" id="{2F3CA6C3-3EFD-0656-10B4-209FEC71AE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20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 descr="Tibi logo">
            <a:extLst>
              <a:ext uri="{FF2B5EF4-FFF2-40B4-BE49-F238E27FC236}">
                <a16:creationId xmlns:a16="http://schemas.microsoft.com/office/drawing/2014/main" id="{AC816BF1-737B-0983-6431-6D466A006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4" name="Bakgrunn faktaboks">
            <a:extLst>
              <a:ext uri="{FF2B5EF4-FFF2-40B4-BE49-F238E27FC236}">
                <a16:creationId xmlns:a16="http://schemas.microsoft.com/office/drawing/2014/main" id="{2896A405-B0AE-5FCF-71EA-9609DC8133ED}"/>
              </a:ext>
            </a:extLst>
          </p:cNvPr>
          <p:cNvSpPr/>
          <p:nvPr userDrawn="1"/>
        </p:nvSpPr>
        <p:spPr>
          <a:xfrm>
            <a:off x="6794309" y="1020234"/>
            <a:ext cx="4724400" cy="51519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Grafikk">
            <a:extLst>
              <a:ext uri="{FF2B5EF4-FFF2-40B4-BE49-F238E27FC236}">
                <a16:creationId xmlns:a16="http://schemas.microsoft.com/office/drawing/2014/main" id="{49C152F9-91FB-805A-B4CF-FA243792C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985" t="71159" b="4891"/>
          <a:stretch/>
        </p:blipFill>
        <p:spPr>
          <a:xfrm>
            <a:off x="6359856" y="5403314"/>
            <a:ext cx="5777552" cy="1365153"/>
          </a:xfrm>
          <a:prstGeom prst="rect">
            <a:avLst/>
          </a:prstGeom>
        </p:spPr>
      </p:pic>
      <p:sp>
        <p:nvSpPr>
          <p:cNvPr id="2" name="Plassholder for tekst faktaboks">
            <a:extLst>
              <a:ext uri="{FF2B5EF4-FFF2-40B4-BE49-F238E27FC236}">
                <a16:creationId xmlns:a16="http://schemas.microsoft.com/office/drawing/2014/main" id="{1356512D-2475-7EF5-62CE-28FF932B5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6018" y="2416627"/>
            <a:ext cx="3971498" cy="34211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Punktliste faktaboks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Punktliste faktaboks</a:t>
            </a:r>
          </a:p>
          <a:p>
            <a:pPr lvl="0"/>
            <a:endParaRPr lang="nb-NO"/>
          </a:p>
        </p:txBody>
      </p:sp>
      <p:sp>
        <p:nvSpPr>
          <p:cNvPr id="5" name="Tittel faktaboks">
            <a:extLst>
              <a:ext uri="{FF2B5EF4-FFF2-40B4-BE49-F238E27FC236}">
                <a16:creationId xmlns:a16="http://schemas.microsoft.com/office/drawing/2014/main" id="{0CF23D80-18EA-76A2-F060-5A67C47B7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6019" y="1390063"/>
            <a:ext cx="3971498" cy="955734"/>
          </a:xfrm>
          <a:noFill/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Tittel faktaboks</a:t>
            </a:r>
          </a:p>
        </p:txBody>
      </p:sp>
      <p:sp>
        <p:nvSpPr>
          <p:cNvPr id="14" name="Plassholder for tekst">
            <a:extLst>
              <a:ext uri="{FF2B5EF4-FFF2-40B4-BE49-F238E27FC236}">
                <a16:creationId xmlns:a16="http://schemas.microsoft.com/office/drawing/2014/main" id="{072793B7-F59E-50FD-7770-45C143D06D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920" y="2416626"/>
            <a:ext cx="5530528" cy="375557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93BDDF5F-679D-A583-6F85-808D75F9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20234"/>
            <a:ext cx="5530528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366564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 descr="Tibi logo">
            <a:extLst>
              <a:ext uri="{FF2B5EF4-FFF2-40B4-BE49-F238E27FC236}">
                <a16:creationId xmlns:a16="http://schemas.microsoft.com/office/drawing/2014/main" id="{294A36DA-1294-9D62-A696-30D129AA3D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C40A0E4D-BB5E-A4CA-F85B-9536812E7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2416627"/>
            <a:ext cx="5181600" cy="376033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innhold 1">
            <a:extLst>
              <a:ext uri="{FF2B5EF4-FFF2-40B4-BE49-F238E27FC236}">
                <a16:creationId xmlns:a16="http://schemas.microsoft.com/office/drawing/2014/main" id="{09ED53FA-876F-3E67-B131-11F38E7B2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3920" y="2416627"/>
            <a:ext cx="5181600" cy="376033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4708DF6-66AD-1195-F62E-E84990C6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7566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descr="Tibi logo">
            <a:extLst>
              <a:ext uri="{FF2B5EF4-FFF2-40B4-BE49-F238E27FC236}">
                <a16:creationId xmlns:a16="http://schemas.microsoft.com/office/drawing/2014/main" id="{4C1025D0-4359-F73C-E13F-F5A21E2E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9F5A1D1A-9B1C-7B76-32F9-2DB1EBB7DA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6857"/>
            <a:ext cx="5183188" cy="35628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mellomtittel 2">
            <a:extLst>
              <a:ext uri="{FF2B5EF4-FFF2-40B4-BE49-F238E27FC236}">
                <a16:creationId xmlns:a16="http://schemas.microsoft.com/office/drawing/2014/main" id="{29B38AE0-7D2E-B353-865A-0CC536E917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12471"/>
            <a:ext cx="5183188" cy="69260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 rediger</a:t>
            </a:r>
          </a:p>
        </p:txBody>
      </p:sp>
      <p:sp>
        <p:nvSpPr>
          <p:cNvPr id="4" name="Plassholder for innhold 1">
            <a:extLst>
              <a:ext uri="{FF2B5EF4-FFF2-40B4-BE49-F238E27FC236}">
                <a16:creationId xmlns:a16="http://schemas.microsoft.com/office/drawing/2014/main" id="{93922AB6-4074-B978-B105-E0B6F2F44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6857"/>
            <a:ext cx="5157787" cy="35628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mellomtittel 1">
            <a:extLst>
              <a:ext uri="{FF2B5EF4-FFF2-40B4-BE49-F238E27FC236}">
                <a16:creationId xmlns:a16="http://schemas.microsoft.com/office/drawing/2014/main" id="{BC2CAC7C-DFDC-26A5-EA9C-F711847E814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12471"/>
            <a:ext cx="5157787" cy="69260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 rediger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E14CE1B-C473-4D93-AB63-B2ACC626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25417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tabell/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 descr="Tibi logo">
            <a:extLst>
              <a:ext uri="{FF2B5EF4-FFF2-40B4-BE49-F238E27FC236}">
                <a16:creationId xmlns:a16="http://schemas.microsoft.com/office/drawing/2014/main" id="{91B66E28-AF1F-9A92-84BD-AED3C9402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3" name="Plassholder for innhold ">
            <a:extLst>
              <a:ext uri="{FF2B5EF4-FFF2-40B4-BE49-F238E27FC236}">
                <a16:creationId xmlns:a16="http://schemas.microsoft.com/office/drawing/2014/main" id="{F275484C-6E6D-27FF-0928-1DB42125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62" y="1294170"/>
            <a:ext cx="11494476" cy="525092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70E474-1E51-66DA-8AA3-5449F323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2" y="365125"/>
            <a:ext cx="9736934" cy="87682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92751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 descr="Tibi logo">
            <a:extLst>
              <a:ext uri="{FF2B5EF4-FFF2-40B4-BE49-F238E27FC236}">
                <a16:creationId xmlns:a16="http://schemas.microsoft.com/office/drawing/2014/main" id="{37A098D9-A3AB-0034-B1F2-A6FBD96FAD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A6A878D-AA80-B379-08AE-AE0A379D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30082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" descr="Tibi logo">
            <a:extLst>
              <a:ext uri="{FF2B5EF4-FFF2-40B4-BE49-F238E27FC236}">
                <a16:creationId xmlns:a16="http://schemas.microsoft.com/office/drawing/2014/main" id="{2F3CA6C3-3EFD-0656-10B4-209FEC71AE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20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_mø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Logo" descr="Tibi logo">
            <a:extLst>
              <a:ext uri="{FF2B5EF4-FFF2-40B4-BE49-F238E27FC236}">
                <a16:creationId xmlns:a16="http://schemas.microsoft.com/office/drawing/2014/main" id="{88C911E0-305D-02E5-1656-A7EC49141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pic>
        <p:nvPicPr>
          <p:cNvPr id="9" name="Grafikk">
            <a:extLst>
              <a:ext uri="{FF2B5EF4-FFF2-40B4-BE49-F238E27FC236}">
                <a16:creationId xmlns:a16="http://schemas.microsoft.com/office/drawing/2014/main" id="{834E8FBE-73B3-2CC3-C65B-B8CA2E354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85650" cy="685442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7BBE469-FE68-C794-774D-B3CF8950B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4734" y="3169783"/>
            <a:ext cx="8061780" cy="1500187"/>
          </a:xfrm>
        </p:spPr>
        <p:txBody>
          <a:bodyPr anchor="t">
            <a:norm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Kapittel tittel</a:t>
            </a:r>
          </a:p>
        </p:txBody>
      </p:sp>
      <p:sp>
        <p:nvSpPr>
          <p:cNvPr id="3" name="Plassholder for stikktittel">
            <a:extLst>
              <a:ext uri="{FF2B5EF4-FFF2-40B4-BE49-F238E27FC236}">
                <a16:creationId xmlns:a16="http://schemas.microsoft.com/office/drawing/2014/main" id="{91BD4431-F24A-CDBF-65CD-AFD0556177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04734" y="1473653"/>
            <a:ext cx="806178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777151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 descr="Tibi logo">
            <a:extLst>
              <a:ext uri="{FF2B5EF4-FFF2-40B4-BE49-F238E27FC236}">
                <a16:creationId xmlns:a16="http://schemas.microsoft.com/office/drawing/2014/main" id="{AC816BF1-737B-0983-6431-6D466A006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4" name="Bakgrunn faktaboks">
            <a:extLst>
              <a:ext uri="{FF2B5EF4-FFF2-40B4-BE49-F238E27FC236}">
                <a16:creationId xmlns:a16="http://schemas.microsoft.com/office/drawing/2014/main" id="{2896A405-B0AE-5FCF-71EA-9609DC8133ED}"/>
              </a:ext>
            </a:extLst>
          </p:cNvPr>
          <p:cNvSpPr/>
          <p:nvPr userDrawn="1"/>
        </p:nvSpPr>
        <p:spPr>
          <a:xfrm>
            <a:off x="6794309" y="1020234"/>
            <a:ext cx="4724400" cy="51519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Grafikk">
            <a:extLst>
              <a:ext uri="{FF2B5EF4-FFF2-40B4-BE49-F238E27FC236}">
                <a16:creationId xmlns:a16="http://schemas.microsoft.com/office/drawing/2014/main" id="{49C152F9-91FB-805A-B4CF-FA243792C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985" t="71159" b="4891"/>
          <a:stretch/>
        </p:blipFill>
        <p:spPr>
          <a:xfrm>
            <a:off x="6359856" y="5403314"/>
            <a:ext cx="5777552" cy="1365153"/>
          </a:xfrm>
          <a:prstGeom prst="rect">
            <a:avLst/>
          </a:prstGeom>
        </p:spPr>
      </p:pic>
      <p:sp>
        <p:nvSpPr>
          <p:cNvPr id="2" name="Plassholder for tekst faktaboks">
            <a:extLst>
              <a:ext uri="{FF2B5EF4-FFF2-40B4-BE49-F238E27FC236}">
                <a16:creationId xmlns:a16="http://schemas.microsoft.com/office/drawing/2014/main" id="{1356512D-2475-7EF5-62CE-28FF932B5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6018" y="2416627"/>
            <a:ext cx="3971498" cy="34211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Punktliste faktaboks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Punktliste faktaboks</a:t>
            </a:r>
          </a:p>
          <a:p>
            <a:pPr lvl="0"/>
            <a:endParaRPr lang="nb-NO"/>
          </a:p>
        </p:txBody>
      </p:sp>
      <p:sp>
        <p:nvSpPr>
          <p:cNvPr id="5" name="Tittel faktaboks">
            <a:extLst>
              <a:ext uri="{FF2B5EF4-FFF2-40B4-BE49-F238E27FC236}">
                <a16:creationId xmlns:a16="http://schemas.microsoft.com/office/drawing/2014/main" id="{0CF23D80-18EA-76A2-F060-5A67C47B7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6019" y="1390063"/>
            <a:ext cx="3971498" cy="955734"/>
          </a:xfrm>
          <a:noFill/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Tittel faktaboks</a:t>
            </a:r>
          </a:p>
        </p:txBody>
      </p:sp>
      <p:sp>
        <p:nvSpPr>
          <p:cNvPr id="14" name="Plassholder for tekst">
            <a:extLst>
              <a:ext uri="{FF2B5EF4-FFF2-40B4-BE49-F238E27FC236}">
                <a16:creationId xmlns:a16="http://schemas.microsoft.com/office/drawing/2014/main" id="{072793B7-F59E-50FD-7770-45C143D06D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920" y="2416626"/>
            <a:ext cx="5530528" cy="375557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93BDDF5F-679D-A583-6F85-808D75F9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20234"/>
            <a:ext cx="5530528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366564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 descr="Tibi logo">
            <a:extLst>
              <a:ext uri="{FF2B5EF4-FFF2-40B4-BE49-F238E27FC236}">
                <a16:creationId xmlns:a16="http://schemas.microsoft.com/office/drawing/2014/main" id="{294A36DA-1294-9D62-A696-30D129AA3D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C40A0E4D-BB5E-A4CA-F85B-9536812E7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2416627"/>
            <a:ext cx="5181600" cy="376033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innhold 1">
            <a:extLst>
              <a:ext uri="{FF2B5EF4-FFF2-40B4-BE49-F238E27FC236}">
                <a16:creationId xmlns:a16="http://schemas.microsoft.com/office/drawing/2014/main" id="{09ED53FA-876F-3E67-B131-11F38E7B2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3920" y="2416627"/>
            <a:ext cx="5181600" cy="376033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4708DF6-66AD-1195-F62E-E84990C6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7566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descr="Tibi logo">
            <a:extLst>
              <a:ext uri="{FF2B5EF4-FFF2-40B4-BE49-F238E27FC236}">
                <a16:creationId xmlns:a16="http://schemas.microsoft.com/office/drawing/2014/main" id="{4C1025D0-4359-F73C-E13F-F5A21E2E1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9F5A1D1A-9B1C-7B76-32F9-2DB1EBB7DA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6857"/>
            <a:ext cx="5183188" cy="35628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mellomtittel 2">
            <a:extLst>
              <a:ext uri="{FF2B5EF4-FFF2-40B4-BE49-F238E27FC236}">
                <a16:creationId xmlns:a16="http://schemas.microsoft.com/office/drawing/2014/main" id="{29B38AE0-7D2E-B353-865A-0CC536E917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12471"/>
            <a:ext cx="5183188" cy="69260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 rediger</a:t>
            </a:r>
          </a:p>
        </p:txBody>
      </p:sp>
      <p:sp>
        <p:nvSpPr>
          <p:cNvPr id="4" name="Plassholder for innhold 1">
            <a:extLst>
              <a:ext uri="{FF2B5EF4-FFF2-40B4-BE49-F238E27FC236}">
                <a16:creationId xmlns:a16="http://schemas.microsoft.com/office/drawing/2014/main" id="{93922AB6-4074-B978-B105-E0B6F2F44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6857"/>
            <a:ext cx="5157787" cy="35628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mellomtittel 1">
            <a:extLst>
              <a:ext uri="{FF2B5EF4-FFF2-40B4-BE49-F238E27FC236}">
                <a16:creationId xmlns:a16="http://schemas.microsoft.com/office/drawing/2014/main" id="{BC2CAC7C-DFDC-26A5-EA9C-F711847E814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12471"/>
            <a:ext cx="5157787" cy="69260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 rediger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E14CE1B-C473-4D93-AB63-B2ACC626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25417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tabell/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 descr="Tibi logo">
            <a:extLst>
              <a:ext uri="{FF2B5EF4-FFF2-40B4-BE49-F238E27FC236}">
                <a16:creationId xmlns:a16="http://schemas.microsoft.com/office/drawing/2014/main" id="{91B66E28-AF1F-9A92-84BD-AED3C9402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3" name="Plassholder for innhold ">
            <a:extLst>
              <a:ext uri="{FF2B5EF4-FFF2-40B4-BE49-F238E27FC236}">
                <a16:creationId xmlns:a16="http://schemas.microsoft.com/office/drawing/2014/main" id="{F275484C-6E6D-27FF-0928-1DB42125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62" y="1294170"/>
            <a:ext cx="11494476" cy="525092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70E474-1E51-66DA-8AA3-5449F323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2" y="365125"/>
            <a:ext cx="9736934" cy="87682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92751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 descr="Tibi logo">
            <a:extLst>
              <a:ext uri="{FF2B5EF4-FFF2-40B4-BE49-F238E27FC236}">
                <a16:creationId xmlns:a16="http://schemas.microsoft.com/office/drawing/2014/main" id="{37A098D9-A3AB-0034-B1F2-A6FBD96FAD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A6A878D-AA80-B379-08AE-AE0A379D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30082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" descr="Tibi logo">
            <a:extLst>
              <a:ext uri="{FF2B5EF4-FFF2-40B4-BE49-F238E27FC236}">
                <a16:creationId xmlns:a16="http://schemas.microsoft.com/office/drawing/2014/main" id="{2F3CA6C3-3EFD-0656-10B4-209FEC71AE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20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C9CA38AB-5F89-2CDB-F906-AA0C223279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3050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nkter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Linje 2">
            <a:extLst>
              <a:ext uri="{FF2B5EF4-FFF2-40B4-BE49-F238E27FC236}">
                <a16:creationId xmlns:a16="http://schemas.microsoft.com/office/drawing/2014/main" id="{987BC238-7D69-82EB-5171-0D4F82C66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28809" y="1467853"/>
            <a:ext cx="0" cy="4870617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nje 1">
            <a:extLst>
              <a:ext uri="{FF2B5EF4-FFF2-40B4-BE49-F238E27FC236}">
                <a16:creationId xmlns:a16="http://schemas.microsoft.com/office/drawing/2014/main" id="{67DB08D1-9208-5889-7A89-B2D1ACEDC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235116" y="1467853"/>
            <a:ext cx="0" cy="4870617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Logo" descr="Tibi logo">
            <a:extLst>
              <a:ext uri="{FF2B5EF4-FFF2-40B4-BE49-F238E27FC236}">
                <a16:creationId xmlns:a16="http://schemas.microsoft.com/office/drawing/2014/main" id="{6C6BBB31-8278-18DD-7744-B9998B19F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61857D2C-E7BC-98E5-1BE8-6234E87EE5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04955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mellomtittel 3">
            <a:extLst>
              <a:ext uri="{FF2B5EF4-FFF2-40B4-BE49-F238E27FC236}">
                <a16:creationId xmlns:a16="http://schemas.microsoft.com/office/drawing/2014/main" id="{E7C47446-699A-7C2C-7FDB-C108780B09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4956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25" name="Plassholder for ikon 3">
            <a:extLst>
              <a:ext uri="{FF2B5EF4-FFF2-40B4-BE49-F238E27FC236}">
                <a16:creationId xmlns:a16="http://schemas.microsoft.com/office/drawing/2014/main" id="{3327C3DE-A872-1355-90F7-D159688DA34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004053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0E5494FA-5E5F-B17E-AE90-C11ABC1983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3135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mellomtittel 2">
            <a:extLst>
              <a:ext uri="{FF2B5EF4-FFF2-40B4-BE49-F238E27FC236}">
                <a16:creationId xmlns:a16="http://schemas.microsoft.com/office/drawing/2014/main" id="{CD68F29F-BCA9-2703-C1E8-1C5DB43D1E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3136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24" name="Plassholder for ikon 2">
            <a:extLst>
              <a:ext uri="{FF2B5EF4-FFF2-40B4-BE49-F238E27FC236}">
                <a16:creationId xmlns:a16="http://schemas.microsoft.com/office/drawing/2014/main" id="{E8A36C46-069C-1471-C5C2-382F181343F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263413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9" name="Plassholder for tekst 1">
            <a:extLst>
              <a:ext uri="{FF2B5EF4-FFF2-40B4-BE49-F238E27FC236}">
                <a16:creationId xmlns:a16="http://schemas.microsoft.com/office/drawing/2014/main" id="{C292A38A-0D48-F1A0-6E46-F2E0D89778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1282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mellomtittel 1">
            <a:extLst>
              <a:ext uri="{FF2B5EF4-FFF2-40B4-BE49-F238E27FC236}">
                <a16:creationId xmlns:a16="http://schemas.microsoft.com/office/drawing/2014/main" id="{779944E3-6BE6-150A-BF03-3ACCD1C80D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1283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13" name="Plassholder for ikon 1">
            <a:extLst>
              <a:ext uri="{FF2B5EF4-FFF2-40B4-BE49-F238E27FC236}">
                <a16:creationId xmlns:a16="http://schemas.microsoft.com/office/drawing/2014/main" id="{D162A019-470D-FC1D-D07E-DB5968966C7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11560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FAFE70-5F13-9603-25E1-3060DB12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519530"/>
            <a:ext cx="9069558" cy="75140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755061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ve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descr="Tibi logo">
            <a:extLst>
              <a:ext uri="{FF2B5EF4-FFF2-40B4-BE49-F238E27FC236}">
                <a16:creationId xmlns:a16="http://schemas.microsoft.com/office/drawing/2014/main" id="{33D19656-75F1-33F1-37F0-60F7F6E68D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13" name="Plassholder for bilde">
            <a:extLst>
              <a:ext uri="{FF2B5EF4-FFF2-40B4-BE49-F238E27FC236}">
                <a16:creationId xmlns:a16="http://schemas.microsoft.com/office/drawing/2014/main" id="{07BD40D9-0751-697D-8A14-183DB3DC3D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999068"/>
            <a:ext cx="12192000" cy="5858932"/>
          </a:xfrm>
          <a:solidFill>
            <a:schemeClr val="accent6"/>
          </a:solidFill>
        </p:spPr>
        <p:txBody>
          <a:bodyPr anchor="t"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Bilde</a:t>
            </a:r>
          </a:p>
        </p:txBody>
      </p:sp>
      <p:sp>
        <p:nvSpPr>
          <p:cNvPr id="27" name="Tittel 1">
            <a:extLst>
              <a:ext uri="{FF2B5EF4-FFF2-40B4-BE49-F238E27FC236}">
                <a16:creationId xmlns:a16="http://schemas.microsoft.com/office/drawing/2014/main" id="{D23695AF-C9B8-EC9A-0A77-64ABBCA5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8008"/>
            <a:ext cx="5921374" cy="5859992"/>
          </a:xfrm>
          <a:solidFill>
            <a:schemeClr val="accent5">
              <a:alpha val="6632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40000" tIns="46800" rIns="540000" bIns="45720" rtlCol="0" anchor="ctr" anchorCtr="1">
            <a:normAutofit/>
          </a:bodyPr>
          <a:lstStyle>
            <a:lvl1pPr>
              <a:lnSpc>
                <a:spcPct val="200000"/>
              </a:lnSpc>
              <a:defRPr lang="nb-NO" sz="3200" b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59233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 descr="Tibi logo">
            <a:extLst>
              <a:ext uri="{FF2B5EF4-FFF2-40B4-BE49-F238E27FC236}">
                <a16:creationId xmlns:a16="http://schemas.microsoft.com/office/drawing/2014/main" id="{2A119D83-BCFD-9D55-0144-F69E14E1A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13" name="Plassholder for navn">
            <a:extLst>
              <a:ext uri="{FF2B5EF4-FFF2-40B4-BE49-F238E27FC236}">
                <a16:creationId xmlns:a16="http://schemas.microsoft.com/office/drawing/2014/main" id="{810E9AF9-5B8F-B62C-DFB4-047B962512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8497" y="4455389"/>
            <a:ext cx="4569002" cy="55018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6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Fornavn Etternavn, Rolle</a:t>
            </a:r>
          </a:p>
        </p:txBody>
      </p:sp>
      <p:sp>
        <p:nvSpPr>
          <p:cNvPr id="25" name="Tittel 1">
            <a:extLst>
              <a:ext uri="{FF2B5EF4-FFF2-40B4-BE49-F238E27FC236}">
                <a16:creationId xmlns:a16="http://schemas.microsoft.com/office/drawing/2014/main" id="{12715ACD-B0D4-9004-37D3-BE78A7AE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497" y="2584889"/>
            <a:ext cx="4569002" cy="177982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50000"/>
              </a:lnSpc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  <p:pic>
        <p:nvPicPr>
          <p:cNvPr id="12" name="Anførselstegn">
            <a:extLst>
              <a:ext uri="{FF2B5EF4-FFF2-40B4-BE49-F238E27FC236}">
                <a16:creationId xmlns:a16="http://schemas.microsoft.com/office/drawing/2014/main" id="{EB99EB2B-5396-3FC7-5F5B-937A55A2D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5158" y="1686059"/>
            <a:ext cx="846882" cy="737101"/>
          </a:xfrm>
          <a:prstGeom prst="rect">
            <a:avLst/>
          </a:prstGeom>
        </p:spPr>
      </p:pic>
      <p:sp>
        <p:nvSpPr>
          <p:cNvPr id="7" name="Plassholder for bilde">
            <a:extLst>
              <a:ext uri="{FF2B5EF4-FFF2-40B4-BE49-F238E27FC236}">
                <a16:creationId xmlns:a16="http://schemas.microsoft.com/office/drawing/2014/main" id="{7A71AF90-E17F-E09D-43D8-35B5F9A7D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509260" cy="6857999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92012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_ly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descr="Tibi logo">
            <a:extLst>
              <a:ext uri="{FF2B5EF4-FFF2-40B4-BE49-F238E27FC236}">
                <a16:creationId xmlns:a16="http://schemas.microsoft.com/office/drawing/2014/main" id="{0440C7FF-834E-CEA9-DCE9-39EA9D605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3" name="Plassholder for innhold">
            <a:extLst>
              <a:ext uri="{FF2B5EF4-FFF2-40B4-BE49-F238E27FC236}">
                <a16:creationId xmlns:a16="http://schemas.microsoft.com/office/drawing/2014/main" id="{F275484C-6E6D-27FF-0928-1DB42125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2416627"/>
            <a:ext cx="10515600" cy="35970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70E474-1E51-66DA-8AA3-5449F323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2023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42833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 descr="Tibi logo">
            <a:extLst>
              <a:ext uri="{FF2B5EF4-FFF2-40B4-BE49-F238E27FC236}">
                <a16:creationId xmlns:a16="http://schemas.microsoft.com/office/drawing/2014/main" id="{F51AF8BD-AE4E-1952-1917-DC8B7C18D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pic>
        <p:nvPicPr>
          <p:cNvPr id="12" name="Grafikk">
            <a:extLst>
              <a:ext uri="{FF2B5EF4-FFF2-40B4-BE49-F238E27FC236}">
                <a16:creationId xmlns:a16="http://schemas.microsoft.com/office/drawing/2014/main" id="{6B60CED1-E422-A2CD-0ADA-6B248633E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8497" y="4690537"/>
            <a:ext cx="2366745" cy="155063"/>
          </a:xfrm>
          <a:prstGeom prst="rect">
            <a:avLst/>
          </a:prstGeom>
        </p:spPr>
      </p:pic>
      <p:sp>
        <p:nvSpPr>
          <p:cNvPr id="23" name="Tittel 1">
            <a:extLst>
              <a:ext uri="{FF2B5EF4-FFF2-40B4-BE49-F238E27FC236}">
                <a16:creationId xmlns:a16="http://schemas.microsoft.com/office/drawing/2014/main" id="{F924007B-9F46-D148-0452-C05C37C06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496" y="2626987"/>
            <a:ext cx="4569003" cy="178142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  <p:sp>
        <p:nvSpPr>
          <p:cNvPr id="10" name="Plassholder for stikktittel">
            <a:extLst>
              <a:ext uri="{FF2B5EF4-FFF2-40B4-BE49-F238E27FC236}">
                <a16:creationId xmlns:a16="http://schemas.microsoft.com/office/drawing/2014/main" id="{F6D6649C-038A-9041-E00C-31BB0A7B1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8497" y="2152887"/>
            <a:ext cx="4569002" cy="4732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Stikktittel</a:t>
            </a:r>
          </a:p>
        </p:txBody>
      </p:sp>
      <p:sp>
        <p:nvSpPr>
          <p:cNvPr id="7" name="Plassholder for bilde">
            <a:extLst>
              <a:ext uri="{FF2B5EF4-FFF2-40B4-BE49-F238E27FC236}">
                <a16:creationId xmlns:a16="http://schemas.microsoft.com/office/drawing/2014/main" id="{71F93126-A5A5-4A2F-8AA4-805DCC819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509260" cy="6857999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6635417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">
            <a:extLst>
              <a:ext uri="{FF2B5EF4-FFF2-40B4-BE49-F238E27FC236}">
                <a16:creationId xmlns:a16="http://schemas.microsoft.com/office/drawing/2014/main" id="{D841CC6A-BBC6-7153-5C31-9BF780D2D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9503"/>
            <a:ext cx="12192000" cy="6858000"/>
          </a:xfrm>
          <a:prstGeom prst="rect">
            <a:avLst/>
          </a:prstGeom>
        </p:spPr>
      </p:pic>
      <p:pic>
        <p:nvPicPr>
          <p:cNvPr id="6" name="Logo" descr="Tibi logo">
            <a:extLst>
              <a:ext uri="{FF2B5EF4-FFF2-40B4-BE49-F238E27FC236}">
                <a16:creationId xmlns:a16="http://schemas.microsoft.com/office/drawing/2014/main" id="{A5F25852-8ECF-403E-BD29-7213403D9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pic>
        <p:nvPicPr>
          <p:cNvPr id="8" name="Anførselstegn">
            <a:extLst>
              <a:ext uri="{FF2B5EF4-FFF2-40B4-BE49-F238E27FC236}">
                <a16:creationId xmlns:a16="http://schemas.microsoft.com/office/drawing/2014/main" id="{6A628A35-D7FD-D88F-F65D-CF6981FC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9811" y="1429385"/>
            <a:ext cx="846882" cy="737101"/>
          </a:xfrm>
          <a:prstGeom prst="rect">
            <a:avLst/>
          </a:prstGeom>
        </p:spPr>
      </p:pic>
      <p:sp>
        <p:nvSpPr>
          <p:cNvPr id="9" name="Plassholder for navn">
            <a:extLst>
              <a:ext uri="{FF2B5EF4-FFF2-40B4-BE49-F238E27FC236}">
                <a16:creationId xmlns:a16="http://schemas.microsoft.com/office/drawing/2014/main" id="{9ECD9BDB-3677-A57C-0525-57F6595AD8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5466" y="3829746"/>
            <a:ext cx="4569002" cy="55018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6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Fornavn Etternavn, Rolle</a:t>
            </a:r>
          </a:p>
        </p:txBody>
      </p:sp>
      <p:sp>
        <p:nvSpPr>
          <p:cNvPr id="22" name="Tittel 1">
            <a:extLst>
              <a:ext uri="{FF2B5EF4-FFF2-40B4-BE49-F238E27FC236}">
                <a16:creationId xmlns:a16="http://schemas.microsoft.com/office/drawing/2014/main" id="{06F8E682-9C2C-4464-B524-EB3F1568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466" y="1895825"/>
            <a:ext cx="6329145" cy="1782307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02218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descr="Tibi logo">
            <a:extLst>
              <a:ext uri="{FF2B5EF4-FFF2-40B4-BE49-F238E27FC236}">
                <a16:creationId xmlns:a16="http://schemas.microsoft.com/office/drawing/2014/main" id="{67984134-64DD-378B-8154-A4DF78E90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21" name="Tittel 1">
            <a:extLst>
              <a:ext uri="{FF2B5EF4-FFF2-40B4-BE49-F238E27FC236}">
                <a16:creationId xmlns:a16="http://schemas.microsoft.com/office/drawing/2014/main" id="{DE80342F-5C7C-A418-9F4B-2FD8025C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570" y="3296486"/>
            <a:ext cx="5566860" cy="2735346"/>
          </a:xfr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lvl="0" indent="0" algn="ctr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  <p:sp>
        <p:nvSpPr>
          <p:cNvPr id="6" name="Plassholder for ikon">
            <a:extLst>
              <a:ext uri="{FF2B5EF4-FFF2-40B4-BE49-F238E27FC236}">
                <a16:creationId xmlns:a16="http://schemas.microsoft.com/office/drawing/2014/main" id="{BF0EE86A-EA39-0268-2869-D60F611C8CB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236682" y="1469742"/>
            <a:ext cx="1718636" cy="1394581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38362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ikon - sid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kgrunn">
            <a:extLst>
              <a:ext uri="{FF2B5EF4-FFF2-40B4-BE49-F238E27FC236}">
                <a16:creationId xmlns:a16="http://schemas.microsoft.com/office/drawing/2014/main" id="{B21F95EC-E872-2822-9BE0-7EE87D8149C7}"/>
              </a:ext>
            </a:extLst>
          </p:cNvPr>
          <p:cNvSpPr/>
          <p:nvPr userDrawn="1"/>
        </p:nvSpPr>
        <p:spPr>
          <a:xfrm>
            <a:off x="242960" y="1018131"/>
            <a:ext cx="11706079" cy="5542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" descr="Tibi logo">
            <a:extLst>
              <a:ext uri="{FF2B5EF4-FFF2-40B4-BE49-F238E27FC236}">
                <a16:creationId xmlns:a16="http://schemas.microsoft.com/office/drawing/2014/main" id="{0AAC1F2F-E698-9450-6A32-6C0751B82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cxnSp>
        <p:nvCxnSpPr>
          <p:cNvPr id="11" name="Linje">
            <a:extLst>
              <a:ext uri="{FF2B5EF4-FFF2-40B4-BE49-F238E27FC236}">
                <a16:creationId xmlns:a16="http://schemas.microsoft.com/office/drawing/2014/main" id="{B5AFDE2E-DCA7-68A0-F554-93148A45F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576781" y="2281683"/>
            <a:ext cx="0" cy="2815247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tel 1">
            <a:extLst>
              <a:ext uri="{FF2B5EF4-FFF2-40B4-BE49-F238E27FC236}">
                <a16:creationId xmlns:a16="http://schemas.microsoft.com/office/drawing/2014/main" id="{9B494B5B-21E0-A38E-2477-BB4D2A16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582" y="2768038"/>
            <a:ext cx="5208534" cy="2735346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nb-NO" sz="3200" b="0" dirty="0">
                <a:solidFill>
                  <a:schemeClr val="tx2"/>
                </a:solidFill>
                <a:ea typeface="+mn-ea"/>
              </a:defRPr>
            </a:lvl1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  <p:sp>
        <p:nvSpPr>
          <p:cNvPr id="6" name="Plassholder for Stikktittel">
            <a:extLst>
              <a:ext uri="{FF2B5EF4-FFF2-40B4-BE49-F238E27FC236}">
                <a16:creationId xmlns:a16="http://schemas.microsoft.com/office/drawing/2014/main" id="{26EB44E4-D1A6-AC99-39BF-AD979CD5E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78582" y="2281683"/>
            <a:ext cx="4569002" cy="48635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Stikktittel</a:t>
            </a:r>
          </a:p>
        </p:txBody>
      </p:sp>
      <p:sp>
        <p:nvSpPr>
          <p:cNvPr id="8" name="Plassholder for ikon">
            <a:extLst>
              <a:ext uri="{FF2B5EF4-FFF2-40B4-BE49-F238E27FC236}">
                <a16:creationId xmlns:a16="http://schemas.microsoft.com/office/drawing/2014/main" id="{91483A59-AF9B-829C-E258-5A26BFC2A60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034214" y="2361584"/>
            <a:ext cx="2914364" cy="2735346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5962941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side_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k">
            <a:extLst>
              <a:ext uri="{FF2B5EF4-FFF2-40B4-BE49-F238E27FC236}">
                <a16:creationId xmlns:a16="http://schemas.microsoft.com/office/drawing/2014/main" id="{50AF1E8D-46F3-AAD9-84E9-8E08F05D8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En tjeneste fra Nasjonalbiblioteket">
            <a:extLst>
              <a:ext uri="{FF2B5EF4-FFF2-40B4-BE49-F238E27FC236}">
                <a16:creationId xmlns:a16="http://schemas.microsoft.com/office/drawing/2014/main" id="{4C4061BC-A032-7E3B-3E4A-0BD724E84544}"/>
              </a:ext>
            </a:extLst>
          </p:cNvPr>
          <p:cNvSpPr txBox="1"/>
          <p:nvPr userDrawn="1"/>
        </p:nvSpPr>
        <p:spPr>
          <a:xfrm>
            <a:off x="8851527" y="1340765"/>
            <a:ext cx="297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err="1">
                <a:solidFill>
                  <a:schemeClr val="tx2"/>
                </a:solidFill>
              </a:rPr>
              <a:t>Tibi</a:t>
            </a:r>
            <a:r>
              <a:rPr lang="nb-NO" sz="1100">
                <a:solidFill>
                  <a:schemeClr val="tx2"/>
                </a:solidFill>
              </a:rPr>
              <a:t> – en tjeneste fra Nasjonalbiblioteket</a:t>
            </a:r>
          </a:p>
          <a:p>
            <a:endParaRPr lang="nb-NO" sz="1100">
              <a:solidFill>
                <a:schemeClr val="tx2"/>
              </a:solidFill>
            </a:endParaRPr>
          </a:p>
        </p:txBody>
      </p:sp>
      <p:pic>
        <p:nvPicPr>
          <p:cNvPr id="14" name="Logo Nasjonalbiblioteket" descr="Logo nasjonalbiblioteket">
            <a:extLst>
              <a:ext uri="{FF2B5EF4-FFF2-40B4-BE49-F238E27FC236}">
                <a16:creationId xmlns:a16="http://schemas.microsoft.com/office/drawing/2014/main" id="{B5DF4F22-2B95-CADD-3E93-8D68986BE4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8088" y="652650"/>
            <a:ext cx="2544763" cy="612184"/>
          </a:xfrm>
          <a:prstGeom prst="rect">
            <a:avLst/>
          </a:prstGeom>
        </p:spPr>
      </p:pic>
      <p:sp>
        <p:nvSpPr>
          <p:cNvPr id="9" name="Plassholder for kontaktinfo">
            <a:extLst>
              <a:ext uri="{FF2B5EF4-FFF2-40B4-BE49-F238E27FC236}">
                <a16:creationId xmlns:a16="http://schemas.microsoft.com/office/drawing/2014/main" id="{3D346321-CB01-F7AB-4486-12D8A841C4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893091"/>
            <a:ext cx="5200650" cy="87153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Kontaktinfo: </a:t>
            </a:r>
            <a:r>
              <a:rPr lang="nb-NO" err="1"/>
              <a:t>epost@nb.no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E2111B6-D791-86AF-80CF-F2BBE17C8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3400424"/>
            <a:ext cx="10515600" cy="462646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nb-NO"/>
              <a:t>Takk! Klikk for å redigere tittelstil</a:t>
            </a:r>
          </a:p>
        </p:txBody>
      </p:sp>
      <p:pic>
        <p:nvPicPr>
          <p:cNvPr id="6" name="Logo" descr="Tibi logo">
            <a:extLst>
              <a:ext uri="{FF2B5EF4-FFF2-40B4-BE49-F238E27FC236}">
                <a16:creationId xmlns:a16="http://schemas.microsoft.com/office/drawing/2014/main" id="{6A67878A-82F0-7272-FC5E-DC5A02BF19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5800" y="557623"/>
            <a:ext cx="1328738" cy="13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86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nkter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Linje 2">
            <a:extLst>
              <a:ext uri="{FF2B5EF4-FFF2-40B4-BE49-F238E27FC236}">
                <a16:creationId xmlns:a16="http://schemas.microsoft.com/office/drawing/2014/main" id="{987BC238-7D69-82EB-5171-0D4F82C66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28809" y="1467853"/>
            <a:ext cx="0" cy="4870617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nje 1">
            <a:extLst>
              <a:ext uri="{FF2B5EF4-FFF2-40B4-BE49-F238E27FC236}">
                <a16:creationId xmlns:a16="http://schemas.microsoft.com/office/drawing/2014/main" id="{67DB08D1-9208-5889-7A89-B2D1ACEDC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235116" y="1467853"/>
            <a:ext cx="0" cy="4870617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Logo" descr="Tibi logo">
            <a:extLst>
              <a:ext uri="{FF2B5EF4-FFF2-40B4-BE49-F238E27FC236}">
                <a16:creationId xmlns:a16="http://schemas.microsoft.com/office/drawing/2014/main" id="{6C6BBB31-8278-18DD-7744-B9998B19F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61857D2C-E7BC-98E5-1BE8-6234E87EE5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04955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mellomtittel 3">
            <a:extLst>
              <a:ext uri="{FF2B5EF4-FFF2-40B4-BE49-F238E27FC236}">
                <a16:creationId xmlns:a16="http://schemas.microsoft.com/office/drawing/2014/main" id="{E7C47446-699A-7C2C-7FDB-C108780B09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4956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25" name="Plassholder for ikon 3">
            <a:extLst>
              <a:ext uri="{FF2B5EF4-FFF2-40B4-BE49-F238E27FC236}">
                <a16:creationId xmlns:a16="http://schemas.microsoft.com/office/drawing/2014/main" id="{3327C3DE-A872-1355-90F7-D159688DA34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004053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0E5494FA-5E5F-B17E-AE90-C11ABC1983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3135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mellomtittel 2">
            <a:extLst>
              <a:ext uri="{FF2B5EF4-FFF2-40B4-BE49-F238E27FC236}">
                <a16:creationId xmlns:a16="http://schemas.microsoft.com/office/drawing/2014/main" id="{CD68F29F-BCA9-2703-C1E8-1C5DB43D1E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3136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24" name="Plassholder for ikon 2">
            <a:extLst>
              <a:ext uri="{FF2B5EF4-FFF2-40B4-BE49-F238E27FC236}">
                <a16:creationId xmlns:a16="http://schemas.microsoft.com/office/drawing/2014/main" id="{E8A36C46-069C-1471-C5C2-382F181343F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263413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9" name="Plassholder for tekst 1">
            <a:extLst>
              <a:ext uri="{FF2B5EF4-FFF2-40B4-BE49-F238E27FC236}">
                <a16:creationId xmlns:a16="http://schemas.microsoft.com/office/drawing/2014/main" id="{C292A38A-0D48-F1A0-6E46-F2E0D89778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1282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mellomtittel 1">
            <a:extLst>
              <a:ext uri="{FF2B5EF4-FFF2-40B4-BE49-F238E27FC236}">
                <a16:creationId xmlns:a16="http://schemas.microsoft.com/office/drawing/2014/main" id="{779944E3-6BE6-150A-BF03-3ACCD1C80D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1283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13" name="Plassholder for ikon 1">
            <a:extLst>
              <a:ext uri="{FF2B5EF4-FFF2-40B4-BE49-F238E27FC236}">
                <a16:creationId xmlns:a16="http://schemas.microsoft.com/office/drawing/2014/main" id="{D162A019-470D-FC1D-D07E-DB5968966C7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11560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FAFE70-5F13-9603-25E1-3060DB12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519530"/>
            <a:ext cx="9069558" cy="75140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755061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ve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descr="Tibi logo">
            <a:extLst>
              <a:ext uri="{FF2B5EF4-FFF2-40B4-BE49-F238E27FC236}">
                <a16:creationId xmlns:a16="http://schemas.microsoft.com/office/drawing/2014/main" id="{33D19656-75F1-33F1-37F0-60F7F6E68D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13" name="Plassholder for bilde">
            <a:extLst>
              <a:ext uri="{FF2B5EF4-FFF2-40B4-BE49-F238E27FC236}">
                <a16:creationId xmlns:a16="http://schemas.microsoft.com/office/drawing/2014/main" id="{07BD40D9-0751-697D-8A14-183DB3DC3D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999068"/>
            <a:ext cx="12192000" cy="5858932"/>
          </a:xfrm>
          <a:solidFill>
            <a:schemeClr val="accent6"/>
          </a:solidFill>
        </p:spPr>
        <p:txBody>
          <a:bodyPr anchor="t"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Bilde</a:t>
            </a:r>
          </a:p>
        </p:txBody>
      </p:sp>
      <p:sp>
        <p:nvSpPr>
          <p:cNvPr id="27" name="Tittel 1">
            <a:extLst>
              <a:ext uri="{FF2B5EF4-FFF2-40B4-BE49-F238E27FC236}">
                <a16:creationId xmlns:a16="http://schemas.microsoft.com/office/drawing/2014/main" id="{D23695AF-C9B8-EC9A-0A77-64ABBCA5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8008"/>
            <a:ext cx="5921374" cy="5859992"/>
          </a:xfrm>
          <a:solidFill>
            <a:schemeClr val="accent5">
              <a:alpha val="6632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40000" tIns="46800" rIns="540000" bIns="45720" rtlCol="0" anchor="ctr" anchorCtr="1">
            <a:normAutofit/>
          </a:bodyPr>
          <a:lstStyle>
            <a:lvl1pPr>
              <a:lnSpc>
                <a:spcPct val="200000"/>
              </a:lnSpc>
              <a:defRPr lang="nb-NO" sz="3200" b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592335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 descr="Tibi logo">
            <a:extLst>
              <a:ext uri="{FF2B5EF4-FFF2-40B4-BE49-F238E27FC236}">
                <a16:creationId xmlns:a16="http://schemas.microsoft.com/office/drawing/2014/main" id="{2A119D83-BCFD-9D55-0144-F69E14E1A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13" name="Plassholder for navn">
            <a:extLst>
              <a:ext uri="{FF2B5EF4-FFF2-40B4-BE49-F238E27FC236}">
                <a16:creationId xmlns:a16="http://schemas.microsoft.com/office/drawing/2014/main" id="{810E9AF9-5B8F-B62C-DFB4-047B962512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8497" y="4455389"/>
            <a:ext cx="4569002" cy="55018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6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Fornavn Etternavn, Rolle</a:t>
            </a:r>
          </a:p>
        </p:txBody>
      </p:sp>
      <p:sp>
        <p:nvSpPr>
          <p:cNvPr id="25" name="Tittel 1">
            <a:extLst>
              <a:ext uri="{FF2B5EF4-FFF2-40B4-BE49-F238E27FC236}">
                <a16:creationId xmlns:a16="http://schemas.microsoft.com/office/drawing/2014/main" id="{12715ACD-B0D4-9004-37D3-BE78A7AE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497" y="2584889"/>
            <a:ext cx="4569002" cy="177982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50000"/>
              </a:lnSpc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  <p:pic>
        <p:nvPicPr>
          <p:cNvPr id="12" name="Anførselstegn">
            <a:extLst>
              <a:ext uri="{FF2B5EF4-FFF2-40B4-BE49-F238E27FC236}">
                <a16:creationId xmlns:a16="http://schemas.microsoft.com/office/drawing/2014/main" id="{EB99EB2B-5396-3FC7-5F5B-937A55A2D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5158" y="1686059"/>
            <a:ext cx="846882" cy="737101"/>
          </a:xfrm>
          <a:prstGeom prst="rect">
            <a:avLst/>
          </a:prstGeom>
        </p:spPr>
      </p:pic>
      <p:sp>
        <p:nvSpPr>
          <p:cNvPr id="7" name="Plassholder for bilde">
            <a:extLst>
              <a:ext uri="{FF2B5EF4-FFF2-40B4-BE49-F238E27FC236}">
                <a16:creationId xmlns:a16="http://schemas.microsoft.com/office/drawing/2014/main" id="{7A71AF90-E17F-E09D-43D8-35B5F9A7D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509260" cy="6857999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9201224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 descr="Tibi logo">
            <a:extLst>
              <a:ext uri="{FF2B5EF4-FFF2-40B4-BE49-F238E27FC236}">
                <a16:creationId xmlns:a16="http://schemas.microsoft.com/office/drawing/2014/main" id="{F51AF8BD-AE4E-1952-1917-DC8B7C18D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pic>
        <p:nvPicPr>
          <p:cNvPr id="12" name="Grafikk">
            <a:extLst>
              <a:ext uri="{FF2B5EF4-FFF2-40B4-BE49-F238E27FC236}">
                <a16:creationId xmlns:a16="http://schemas.microsoft.com/office/drawing/2014/main" id="{6B60CED1-E422-A2CD-0ADA-6B248633E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8497" y="4690537"/>
            <a:ext cx="2366745" cy="155063"/>
          </a:xfrm>
          <a:prstGeom prst="rect">
            <a:avLst/>
          </a:prstGeom>
        </p:spPr>
      </p:pic>
      <p:sp>
        <p:nvSpPr>
          <p:cNvPr id="23" name="Tittel 1">
            <a:extLst>
              <a:ext uri="{FF2B5EF4-FFF2-40B4-BE49-F238E27FC236}">
                <a16:creationId xmlns:a16="http://schemas.microsoft.com/office/drawing/2014/main" id="{F924007B-9F46-D148-0452-C05C37C06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496" y="2626987"/>
            <a:ext cx="4569003" cy="178142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  <p:sp>
        <p:nvSpPr>
          <p:cNvPr id="10" name="Plassholder for stikktittel">
            <a:extLst>
              <a:ext uri="{FF2B5EF4-FFF2-40B4-BE49-F238E27FC236}">
                <a16:creationId xmlns:a16="http://schemas.microsoft.com/office/drawing/2014/main" id="{F6D6649C-038A-9041-E00C-31BB0A7B1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8497" y="2152887"/>
            <a:ext cx="4569002" cy="4732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Stikktittel</a:t>
            </a:r>
          </a:p>
        </p:txBody>
      </p:sp>
      <p:sp>
        <p:nvSpPr>
          <p:cNvPr id="7" name="Plassholder for bilde">
            <a:extLst>
              <a:ext uri="{FF2B5EF4-FFF2-40B4-BE49-F238E27FC236}">
                <a16:creationId xmlns:a16="http://schemas.microsoft.com/office/drawing/2014/main" id="{71F93126-A5A5-4A2F-8AA4-805DCC819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509260" cy="6857999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6635417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">
            <a:extLst>
              <a:ext uri="{FF2B5EF4-FFF2-40B4-BE49-F238E27FC236}">
                <a16:creationId xmlns:a16="http://schemas.microsoft.com/office/drawing/2014/main" id="{D841CC6A-BBC6-7153-5C31-9BF780D2D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9503"/>
            <a:ext cx="12192000" cy="6858000"/>
          </a:xfrm>
          <a:prstGeom prst="rect">
            <a:avLst/>
          </a:prstGeom>
        </p:spPr>
      </p:pic>
      <p:pic>
        <p:nvPicPr>
          <p:cNvPr id="6" name="Logo" descr="Tibi logo">
            <a:extLst>
              <a:ext uri="{FF2B5EF4-FFF2-40B4-BE49-F238E27FC236}">
                <a16:creationId xmlns:a16="http://schemas.microsoft.com/office/drawing/2014/main" id="{A5F25852-8ECF-403E-BD29-7213403D9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pic>
        <p:nvPicPr>
          <p:cNvPr id="8" name="Anførselstegn">
            <a:extLst>
              <a:ext uri="{FF2B5EF4-FFF2-40B4-BE49-F238E27FC236}">
                <a16:creationId xmlns:a16="http://schemas.microsoft.com/office/drawing/2014/main" id="{6A628A35-D7FD-D88F-F65D-CF6981FC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9811" y="1429385"/>
            <a:ext cx="846882" cy="737101"/>
          </a:xfrm>
          <a:prstGeom prst="rect">
            <a:avLst/>
          </a:prstGeom>
        </p:spPr>
      </p:pic>
      <p:sp>
        <p:nvSpPr>
          <p:cNvPr id="9" name="Plassholder for navn">
            <a:extLst>
              <a:ext uri="{FF2B5EF4-FFF2-40B4-BE49-F238E27FC236}">
                <a16:creationId xmlns:a16="http://schemas.microsoft.com/office/drawing/2014/main" id="{9ECD9BDB-3677-A57C-0525-57F6595AD8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5466" y="3829746"/>
            <a:ext cx="4569002" cy="55018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6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Fornavn Etternavn, Rolle</a:t>
            </a:r>
          </a:p>
        </p:txBody>
      </p:sp>
      <p:sp>
        <p:nvSpPr>
          <p:cNvPr id="22" name="Tittel 1">
            <a:extLst>
              <a:ext uri="{FF2B5EF4-FFF2-40B4-BE49-F238E27FC236}">
                <a16:creationId xmlns:a16="http://schemas.microsoft.com/office/drawing/2014/main" id="{06F8E682-9C2C-4464-B524-EB3F1568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466" y="1895825"/>
            <a:ext cx="6329145" cy="1782307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02218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_mørk_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k">
            <a:extLst>
              <a:ext uri="{FF2B5EF4-FFF2-40B4-BE49-F238E27FC236}">
                <a16:creationId xmlns:a16="http://schemas.microsoft.com/office/drawing/2014/main" id="{78948EDA-F49F-51EA-26A3-835DFAD35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77F872EE-5228-2B15-12D2-D4FD13A7E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2305" y="379269"/>
            <a:ext cx="4330477" cy="1316762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0DF4127-B523-711E-DC8C-DD9587D307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2667" y="5275132"/>
            <a:ext cx="6050280" cy="5807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Dato, sted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022D91-09E0-22B0-C517-54372385B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667" y="2682399"/>
            <a:ext cx="605028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22321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descr="Tibi logo">
            <a:extLst>
              <a:ext uri="{FF2B5EF4-FFF2-40B4-BE49-F238E27FC236}">
                <a16:creationId xmlns:a16="http://schemas.microsoft.com/office/drawing/2014/main" id="{67984134-64DD-378B-8154-A4DF78E90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21" name="Tittel 1">
            <a:extLst>
              <a:ext uri="{FF2B5EF4-FFF2-40B4-BE49-F238E27FC236}">
                <a16:creationId xmlns:a16="http://schemas.microsoft.com/office/drawing/2014/main" id="{DE80342F-5C7C-A418-9F4B-2FD8025C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570" y="3296486"/>
            <a:ext cx="5566860" cy="2735346"/>
          </a:xfr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lvl="0" indent="0" algn="ctr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  <p:sp>
        <p:nvSpPr>
          <p:cNvPr id="6" name="Plassholder for ikon">
            <a:extLst>
              <a:ext uri="{FF2B5EF4-FFF2-40B4-BE49-F238E27FC236}">
                <a16:creationId xmlns:a16="http://schemas.microsoft.com/office/drawing/2014/main" id="{BF0EE86A-EA39-0268-2869-D60F611C8CB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236682" y="1469742"/>
            <a:ext cx="1718636" cy="1394581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3836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ikon - sid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kgrunn">
            <a:extLst>
              <a:ext uri="{FF2B5EF4-FFF2-40B4-BE49-F238E27FC236}">
                <a16:creationId xmlns:a16="http://schemas.microsoft.com/office/drawing/2014/main" id="{B21F95EC-E872-2822-9BE0-7EE87D8149C7}"/>
              </a:ext>
            </a:extLst>
          </p:cNvPr>
          <p:cNvSpPr/>
          <p:nvPr userDrawn="1"/>
        </p:nvSpPr>
        <p:spPr>
          <a:xfrm>
            <a:off x="242960" y="1018131"/>
            <a:ext cx="11706079" cy="5542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" descr="Tibi logo">
            <a:extLst>
              <a:ext uri="{FF2B5EF4-FFF2-40B4-BE49-F238E27FC236}">
                <a16:creationId xmlns:a16="http://schemas.microsoft.com/office/drawing/2014/main" id="{0AAC1F2F-E698-9450-6A32-6C0751B82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cxnSp>
        <p:nvCxnSpPr>
          <p:cNvPr id="11" name="Linje">
            <a:extLst>
              <a:ext uri="{FF2B5EF4-FFF2-40B4-BE49-F238E27FC236}">
                <a16:creationId xmlns:a16="http://schemas.microsoft.com/office/drawing/2014/main" id="{B5AFDE2E-DCA7-68A0-F554-93148A45F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576781" y="2281683"/>
            <a:ext cx="0" cy="2815247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tel 1">
            <a:extLst>
              <a:ext uri="{FF2B5EF4-FFF2-40B4-BE49-F238E27FC236}">
                <a16:creationId xmlns:a16="http://schemas.microsoft.com/office/drawing/2014/main" id="{9B494B5B-21E0-A38E-2477-BB4D2A16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582" y="2768038"/>
            <a:ext cx="5208534" cy="2735346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nb-NO" sz="3200" b="0" dirty="0">
                <a:solidFill>
                  <a:schemeClr val="tx2"/>
                </a:solidFill>
                <a:ea typeface="+mn-ea"/>
              </a:defRPr>
            </a:lvl1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  <p:sp>
        <p:nvSpPr>
          <p:cNvPr id="6" name="Plassholder for Stikktittel">
            <a:extLst>
              <a:ext uri="{FF2B5EF4-FFF2-40B4-BE49-F238E27FC236}">
                <a16:creationId xmlns:a16="http://schemas.microsoft.com/office/drawing/2014/main" id="{26EB44E4-D1A6-AC99-39BF-AD979CD5E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78582" y="2281683"/>
            <a:ext cx="4569002" cy="48635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Stikktittel</a:t>
            </a:r>
          </a:p>
        </p:txBody>
      </p:sp>
      <p:sp>
        <p:nvSpPr>
          <p:cNvPr id="8" name="Plassholder for ikon">
            <a:extLst>
              <a:ext uri="{FF2B5EF4-FFF2-40B4-BE49-F238E27FC236}">
                <a16:creationId xmlns:a16="http://schemas.microsoft.com/office/drawing/2014/main" id="{91483A59-AF9B-829C-E258-5A26BFC2A60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034214" y="2361584"/>
            <a:ext cx="2914364" cy="2735346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596294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side_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k">
            <a:extLst>
              <a:ext uri="{FF2B5EF4-FFF2-40B4-BE49-F238E27FC236}">
                <a16:creationId xmlns:a16="http://schemas.microsoft.com/office/drawing/2014/main" id="{50AF1E8D-46F3-AAD9-84E9-8E08F05D8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En tjeneste fra Nasjonalbiblioteket">
            <a:extLst>
              <a:ext uri="{FF2B5EF4-FFF2-40B4-BE49-F238E27FC236}">
                <a16:creationId xmlns:a16="http://schemas.microsoft.com/office/drawing/2014/main" id="{4C4061BC-A032-7E3B-3E4A-0BD724E84544}"/>
              </a:ext>
            </a:extLst>
          </p:cNvPr>
          <p:cNvSpPr txBox="1"/>
          <p:nvPr userDrawn="1"/>
        </p:nvSpPr>
        <p:spPr>
          <a:xfrm>
            <a:off x="8851527" y="1340765"/>
            <a:ext cx="297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err="1">
                <a:solidFill>
                  <a:schemeClr val="tx2"/>
                </a:solidFill>
              </a:rPr>
              <a:t>Tibi</a:t>
            </a:r>
            <a:r>
              <a:rPr lang="nb-NO" sz="1100">
                <a:solidFill>
                  <a:schemeClr val="tx2"/>
                </a:solidFill>
              </a:rPr>
              <a:t> – en tjeneste fra Nasjonalbiblioteket</a:t>
            </a:r>
          </a:p>
          <a:p>
            <a:endParaRPr lang="nb-NO" sz="1100">
              <a:solidFill>
                <a:schemeClr val="tx2"/>
              </a:solidFill>
            </a:endParaRPr>
          </a:p>
        </p:txBody>
      </p:sp>
      <p:pic>
        <p:nvPicPr>
          <p:cNvPr id="14" name="Logo Nasjonalbiblioteket" descr="Logo nasjonalbiblioteket">
            <a:extLst>
              <a:ext uri="{FF2B5EF4-FFF2-40B4-BE49-F238E27FC236}">
                <a16:creationId xmlns:a16="http://schemas.microsoft.com/office/drawing/2014/main" id="{B5DF4F22-2B95-CADD-3E93-8D68986BE4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8088" y="652650"/>
            <a:ext cx="2544763" cy="612184"/>
          </a:xfrm>
          <a:prstGeom prst="rect">
            <a:avLst/>
          </a:prstGeom>
        </p:spPr>
      </p:pic>
      <p:sp>
        <p:nvSpPr>
          <p:cNvPr id="9" name="Plassholder for kontaktinfo">
            <a:extLst>
              <a:ext uri="{FF2B5EF4-FFF2-40B4-BE49-F238E27FC236}">
                <a16:creationId xmlns:a16="http://schemas.microsoft.com/office/drawing/2014/main" id="{3D346321-CB01-F7AB-4486-12D8A841C4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893091"/>
            <a:ext cx="5200650" cy="87153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Kontaktinfo: </a:t>
            </a:r>
            <a:r>
              <a:rPr lang="nb-NO" err="1"/>
              <a:t>epost@nb.no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E2111B6-D791-86AF-80CF-F2BBE17C8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3400424"/>
            <a:ext cx="10515600" cy="462646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nb-NO"/>
              <a:t>Takk! Klikk for å redigere tittelstil</a:t>
            </a:r>
          </a:p>
        </p:txBody>
      </p:sp>
      <p:pic>
        <p:nvPicPr>
          <p:cNvPr id="6" name="Logo" descr="Tibi logo">
            <a:extLst>
              <a:ext uri="{FF2B5EF4-FFF2-40B4-BE49-F238E27FC236}">
                <a16:creationId xmlns:a16="http://schemas.microsoft.com/office/drawing/2014/main" id="{6A67878A-82F0-7272-FC5E-DC5A02BF19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5800" y="557623"/>
            <a:ext cx="1328738" cy="13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863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nkter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Linje 2">
            <a:extLst>
              <a:ext uri="{FF2B5EF4-FFF2-40B4-BE49-F238E27FC236}">
                <a16:creationId xmlns:a16="http://schemas.microsoft.com/office/drawing/2014/main" id="{987BC238-7D69-82EB-5171-0D4F82C66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28809" y="1467853"/>
            <a:ext cx="0" cy="4870617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nje 1">
            <a:extLst>
              <a:ext uri="{FF2B5EF4-FFF2-40B4-BE49-F238E27FC236}">
                <a16:creationId xmlns:a16="http://schemas.microsoft.com/office/drawing/2014/main" id="{67DB08D1-9208-5889-7A89-B2D1ACEDC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235116" y="1467853"/>
            <a:ext cx="0" cy="4870617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Logo" descr="Tibi logo">
            <a:extLst>
              <a:ext uri="{FF2B5EF4-FFF2-40B4-BE49-F238E27FC236}">
                <a16:creationId xmlns:a16="http://schemas.microsoft.com/office/drawing/2014/main" id="{6C6BBB31-8278-18DD-7744-B9998B19F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61857D2C-E7BC-98E5-1BE8-6234E87EE5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04955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mellomtittel 3">
            <a:extLst>
              <a:ext uri="{FF2B5EF4-FFF2-40B4-BE49-F238E27FC236}">
                <a16:creationId xmlns:a16="http://schemas.microsoft.com/office/drawing/2014/main" id="{E7C47446-699A-7C2C-7FDB-C108780B09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4956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25" name="Plassholder for ikon 3">
            <a:extLst>
              <a:ext uri="{FF2B5EF4-FFF2-40B4-BE49-F238E27FC236}">
                <a16:creationId xmlns:a16="http://schemas.microsoft.com/office/drawing/2014/main" id="{3327C3DE-A872-1355-90F7-D159688DA34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004053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0E5494FA-5E5F-B17E-AE90-C11ABC1983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3135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mellomtittel 2">
            <a:extLst>
              <a:ext uri="{FF2B5EF4-FFF2-40B4-BE49-F238E27FC236}">
                <a16:creationId xmlns:a16="http://schemas.microsoft.com/office/drawing/2014/main" id="{CD68F29F-BCA9-2703-C1E8-1C5DB43D1E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3136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24" name="Plassholder for ikon 2">
            <a:extLst>
              <a:ext uri="{FF2B5EF4-FFF2-40B4-BE49-F238E27FC236}">
                <a16:creationId xmlns:a16="http://schemas.microsoft.com/office/drawing/2014/main" id="{E8A36C46-069C-1471-C5C2-382F181343F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263413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9" name="Plassholder for tekst 1">
            <a:extLst>
              <a:ext uri="{FF2B5EF4-FFF2-40B4-BE49-F238E27FC236}">
                <a16:creationId xmlns:a16="http://schemas.microsoft.com/office/drawing/2014/main" id="{C292A38A-0D48-F1A0-6E46-F2E0D89778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1282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mellomtittel 1">
            <a:extLst>
              <a:ext uri="{FF2B5EF4-FFF2-40B4-BE49-F238E27FC236}">
                <a16:creationId xmlns:a16="http://schemas.microsoft.com/office/drawing/2014/main" id="{779944E3-6BE6-150A-BF03-3ACCD1C80D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1283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13" name="Plassholder for ikon 1">
            <a:extLst>
              <a:ext uri="{FF2B5EF4-FFF2-40B4-BE49-F238E27FC236}">
                <a16:creationId xmlns:a16="http://schemas.microsoft.com/office/drawing/2014/main" id="{D162A019-470D-FC1D-D07E-DB5968966C7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11560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FAFE70-5F13-9603-25E1-3060DB12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519530"/>
            <a:ext cx="9069558" cy="75140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755061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ve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descr="Tibi logo">
            <a:extLst>
              <a:ext uri="{FF2B5EF4-FFF2-40B4-BE49-F238E27FC236}">
                <a16:creationId xmlns:a16="http://schemas.microsoft.com/office/drawing/2014/main" id="{33D19656-75F1-33F1-37F0-60F7F6E68D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13" name="Plassholder for bilde">
            <a:extLst>
              <a:ext uri="{FF2B5EF4-FFF2-40B4-BE49-F238E27FC236}">
                <a16:creationId xmlns:a16="http://schemas.microsoft.com/office/drawing/2014/main" id="{07BD40D9-0751-697D-8A14-183DB3DC3D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999068"/>
            <a:ext cx="12192000" cy="5858932"/>
          </a:xfrm>
          <a:solidFill>
            <a:schemeClr val="accent6"/>
          </a:solidFill>
        </p:spPr>
        <p:txBody>
          <a:bodyPr anchor="t"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Bilde</a:t>
            </a:r>
          </a:p>
        </p:txBody>
      </p:sp>
      <p:sp>
        <p:nvSpPr>
          <p:cNvPr id="27" name="Tittel 1">
            <a:extLst>
              <a:ext uri="{FF2B5EF4-FFF2-40B4-BE49-F238E27FC236}">
                <a16:creationId xmlns:a16="http://schemas.microsoft.com/office/drawing/2014/main" id="{D23695AF-C9B8-EC9A-0A77-64ABBCA5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8008"/>
            <a:ext cx="5921374" cy="5859992"/>
          </a:xfrm>
          <a:solidFill>
            <a:schemeClr val="accent5">
              <a:alpha val="6632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40000" tIns="46800" rIns="540000" bIns="45720" rtlCol="0" anchor="ctr" anchorCtr="1">
            <a:normAutofit/>
          </a:bodyPr>
          <a:lstStyle>
            <a:lvl1pPr>
              <a:lnSpc>
                <a:spcPct val="200000"/>
              </a:lnSpc>
              <a:defRPr lang="nb-NO" sz="3200" b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592335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 descr="Tibi logo">
            <a:extLst>
              <a:ext uri="{FF2B5EF4-FFF2-40B4-BE49-F238E27FC236}">
                <a16:creationId xmlns:a16="http://schemas.microsoft.com/office/drawing/2014/main" id="{2A119D83-BCFD-9D55-0144-F69E14E1A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13" name="Plassholder for navn">
            <a:extLst>
              <a:ext uri="{FF2B5EF4-FFF2-40B4-BE49-F238E27FC236}">
                <a16:creationId xmlns:a16="http://schemas.microsoft.com/office/drawing/2014/main" id="{810E9AF9-5B8F-B62C-DFB4-047B962512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8497" y="4455389"/>
            <a:ext cx="4569002" cy="55018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6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Fornavn Etternavn, Rolle</a:t>
            </a:r>
          </a:p>
        </p:txBody>
      </p:sp>
      <p:sp>
        <p:nvSpPr>
          <p:cNvPr id="25" name="Tittel 1">
            <a:extLst>
              <a:ext uri="{FF2B5EF4-FFF2-40B4-BE49-F238E27FC236}">
                <a16:creationId xmlns:a16="http://schemas.microsoft.com/office/drawing/2014/main" id="{12715ACD-B0D4-9004-37D3-BE78A7AE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497" y="2584889"/>
            <a:ext cx="4569002" cy="177982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50000"/>
              </a:lnSpc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  <p:pic>
        <p:nvPicPr>
          <p:cNvPr id="12" name="Anførselstegn">
            <a:extLst>
              <a:ext uri="{FF2B5EF4-FFF2-40B4-BE49-F238E27FC236}">
                <a16:creationId xmlns:a16="http://schemas.microsoft.com/office/drawing/2014/main" id="{EB99EB2B-5396-3FC7-5F5B-937A55A2D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5158" y="1686059"/>
            <a:ext cx="846882" cy="737101"/>
          </a:xfrm>
          <a:prstGeom prst="rect">
            <a:avLst/>
          </a:prstGeom>
        </p:spPr>
      </p:pic>
      <p:sp>
        <p:nvSpPr>
          <p:cNvPr id="7" name="Plassholder for bilde">
            <a:extLst>
              <a:ext uri="{FF2B5EF4-FFF2-40B4-BE49-F238E27FC236}">
                <a16:creationId xmlns:a16="http://schemas.microsoft.com/office/drawing/2014/main" id="{7A71AF90-E17F-E09D-43D8-35B5F9A7D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509260" cy="6857999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9201224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 descr="Tibi logo">
            <a:extLst>
              <a:ext uri="{FF2B5EF4-FFF2-40B4-BE49-F238E27FC236}">
                <a16:creationId xmlns:a16="http://schemas.microsoft.com/office/drawing/2014/main" id="{F51AF8BD-AE4E-1952-1917-DC8B7C18D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pic>
        <p:nvPicPr>
          <p:cNvPr id="12" name="Grafikk">
            <a:extLst>
              <a:ext uri="{FF2B5EF4-FFF2-40B4-BE49-F238E27FC236}">
                <a16:creationId xmlns:a16="http://schemas.microsoft.com/office/drawing/2014/main" id="{6B60CED1-E422-A2CD-0ADA-6B248633E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8497" y="4690537"/>
            <a:ext cx="2366745" cy="155063"/>
          </a:xfrm>
          <a:prstGeom prst="rect">
            <a:avLst/>
          </a:prstGeom>
        </p:spPr>
      </p:pic>
      <p:sp>
        <p:nvSpPr>
          <p:cNvPr id="23" name="Tittel 1">
            <a:extLst>
              <a:ext uri="{FF2B5EF4-FFF2-40B4-BE49-F238E27FC236}">
                <a16:creationId xmlns:a16="http://schemas.microsoft.com/office/drawing/2014/main" id="{F924007B-9F46-D148-0452-C05C37C06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496" y="2626987"/>
            <a:ext cx="4569003" cy="178142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  <p:sp>
        <p:nvSpPr>
          <p:cNvPr id="10" name="Plassholder for stikktittel">
            <a:extLst>
              <a:ext uri="{FF2B5EF4-FFF2-40B4-BE49-F238E27FC236}">
                <a16:creationId xmlns:a16="http://schemas.microsoft.com/office/drawing/2014/main" id="{F6D6649C-038A-9041-E00C-31BB0A7B1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8497" y="2152887"/>
            <a:ext cx="4569002" cy="4732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Stikktittel</a:t>
            </a:r>
          </a:p>
        </p:txBody>
      </p:sp>
      <p:sp>
        <p:nvSpPr>
          <p:cNvPr id="7" name="Plassholder for bilde">
            <a:extLst>
              <a:ext uri="{FF2B5EF4-FFF2-40B4-BE49-F238E27FC236}">
                <a16:creationId xmlns:a16="http://schemas.microsoft.com/office/drawing/2014/main" id="{71F93126-A5A5-4A2F-8AA4-805DCC819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509260" cy="6857999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6635417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">
            <a:extLst>
              <a:ext uri="{FF2B5EF4-FFF2-40B4-BE49-F238E27FC236}">
                <a16:creationId xmlns:a16="http://schemas.microsoft.com/office/drawing/2014/main" id="{D841CC6A-BBC6-7153-5C31-9BF780D2D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9503"/>
            <a:ext cx="12192000" cy="6858000"/>
          </a:xfrm>
          <a:prstGeom prst="rect">
            <a:avLst/>
          </a:prstGeom>
        </p:spPr>
      </p:pic>
      <p:pic>
        <p:nvPicPr>
          <p:cNvPr id="6" name="Logo" descr="Tibi logo">
            <a:extLst>
              <a:ext uri="{FF2B5EF4-FFF2-40B4-BE49-F238E27FC236}">
                <a16:creationId xmlns:a16="http://schemas.microsoft.com/office/drawing/2014/main" id="{A5F25852-8ECF-403E-BD29-7213403D9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pic>
        <p:nvPicPr>
          <p:cNvPr id="8" name="Anførselstegn">
            <a:extLst>
              <a:ext uri="{FF2B5EF4-FFF2-40B4-BE49-F238E27FC236}">
                <a16:creationId xmlns:a16="http://schemas.microsoft.com/office/drawing/2014/main" id="{6A628A35-D7FD-D88F-F65D-CF6981FC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9811" y="1429385"/>
            <a:ext cx="846882" cy="737101"/>
          </a:xfrm>
          <a:prstGeom prst="rect">
            <a:avLst/>
          </a:prstGeom>
        </p:spPr>
      </p:pic>
      <p:sp>
        <p:nvSpPr>
          <p:cNvPr id="9" name="Plassholder for navn">
            <a:extLst>
              <a:ext uri="{FF2B5EF4-FFF2-40B4-BE49-F238E27FC236}">
                <a16:creationId xmlns:a16="http://schemas.microsoft.com/office/drawing/2014/main" id="{9ECD9BDB-3677-A57C-0525-57F6595AD8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5466" y="3829746"/>
            <a:ext cx="4569002" cy="55018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6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Fornavn Etternavn, Rolle</a:t>
            </a:r>
          </a:p>
        </p:txBody>
      </p:sp>
      <p:sp>
        <p:nvSpPr>
          <p:cNvPr id="22" name="Tittel 1">
            <a:extLst>
              <a:ext uri="{FF2B5EF4-FFF2-40B4-BE49-F238E27FC236}">
                <a16:creationId xmlns:a16="http://schemas.microsoft.com/office/drawing/2014/main" id="{06F8E682-9C2C-4464-B524-EB3F1568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466" y="1895825"/>
            <a:ext cx="6329145" cy="1782307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022185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descr="Tibi logo">
            <a:extLst>
              <a:ext uri="{FF2B5EF4-FFF2-40B4-BE49-F238E27FC236}">
                <a16:creationId xmlns:a16="http://schemas.microsoft.com/office/drawing/2014/main" id="{67984134-64DD-378B-8154-A4DF78E90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21" name="Tittel 1">
            <a:extLst>
              <a:ext uri="{FF2B5EF4-FFF2-40B4-BE49-F238E27FC236}">
                <a16:creationId xmlns:a16="http://schemas.microsoft.com/office/drawing/2014/main" id="{DE80342F-5C7C-A418-9F4B-2FD8025C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570" y="3296486"/>
            <a:ext cx="5566860" cy="2735346"/>
          </a:xfr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lvl="0" indent="0" algn="ctr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  <p:sp>
        <p:nvSpPr>
          <p:cNvPr id="6" name="Plassholder for ikon">
            <a:extLst>
              <a:ext uri="{FF2B5EF4-FFF2-40B4-BE49-F238E27FC236}">
                <a16:creationId xmlns:a16="http://schemas.microsoft.com/office/drawing/2014/main" id="{BF0EE86A-EA39-0268-2869-D60F611C8CB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236682" y="1469742"/>
            <a:ext cx="1718636" cy="1394581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38362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ikon - sid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kgrunn">
            <a:extLst>
              <a:ext uri="{FF2B5EF4-FFF2-40B4-BE49-F238E27FC236}">
                <a16:creationId xmlns:a16="http://schemas.microsoft.com/office/drawing/2014/main" id="{B21F95EC-E872-2822-9BE0-7EE87D8149C7}"/>
              </a:ext>
            </a:extLst>
          </p:cNvPr>
          <p:cNvSpPr/>
          <p:nvPr userDrawn="1"/>
        </p:nvSpPr>
        <p:spPr>
          <a:xfrm>
            <a:off x="242960" y="1018131"/>
            <a:ext cx="11706079" cy="5542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" descr="Tibi logo">
            <a:extLst>
              <a:ext uri="{FF2B5EF4-FFF2-40B4-BE49-F238E27FC236}">
                <a16:creationId xmlns:a16="http://schemas.microsoft.com/office/drawing/2014/main" id="{0AAC1F2F-E698-9450-6A32-6C0751B82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cxnSp>
        <p:nvCxnSpPr>
          <p:cNvPr id="11" name="Linje">
            <a:extLst>
              <a:ext uri="{FF2B5EF4-FFF2-40B4-BE49-F238E27FC236}">
                <a16:creationId xmlns:a16="http://schemas.microsoft.com/office/drawing/2014/main" id="{B5AFDE2E-DCA7-68A0-F554-93148A45F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576781" y="2281683"/>
            <a:ext cx="0" cy="2815247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tel 1">
            <a:extLst>
              <a:ext uri="{FF2B5EF4-FFF2-40B4-BE49-F238E27FC236}">
                <a16:creationId xmlns:a16="http://schemas.microsoft.com/office/drawing/2014/main" id="{9B494B5B-21E0-A38E-2477-BB4D2A16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582" y="2768038"/>
            <a:ext cx="5208534" cy="2735346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nb-NO" sz="3200" b="0" dirty="0">
                <a:solidFill>
                  <a:schemeClr val="tx2"/>
                </a:solidFill>
                <a:ea typeface="+mn-ea"/>
              </a:defRPr>
            </a:lvl1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  <p:sp>
        <p:nvSpPr>
          <p:cNvPr id="6" name="Plassholder for Stikktittel">
            <a:extLst>
              <a:ext uri="{FF2B5EF4-FFF2-40B4-BE49-F238E27FC236}">
                <a16:creationId xmlns:a16="http://schemas.microsoft.com/office/drawing/2014/main" id="{26EB44E4-D1A6-AC99-39BF-AD979CD5E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78582" y="2281683"/>
            <a:ext cx="4569002" cy="48635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Stikktittel</a:t>
            </a:r>
          </a:p>
        </p:txBody>
      </p:sp>
      <p:sp>
        <p:nvSpPr>
          <p:cNvPr id="8" name="Plassholder for ikon">
            <a:extLst>
              <a:ext uri="{FF2B5EF4-FFF2-40B4-BE49-F238E27FC236}">
                <a16:creationId xmlns:a16="http://schemas.microsoft.com/office/drawing/2014/main" id="{91483A59-AF9B-829C-E258-5A26BFC2A60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034214" y="2361584"/>
            <a:ext cx="2914364" cy="2735346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59629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_mørk_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">
            <a:extLst>
              <a:ext uri="{FF2B5EF4-FFF2-40B4-BE49-F238E27FC236}">
                <a16:creationId xmlns:a16="http://schemas.microsoft.com/office/drawing/2014/main" id="{FD988529-F66F-E11F-7421-6F3047F2F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5212C593-1308-1E2E-14F6-C032F734C8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2305" y="379269"/>
            <a:ext cx="4330477" cy="1316762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0DF4127-B523-711E-DC8C-DD9587D307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2667" y="5275132"/>
            <a:ext cx="6050280" cy="5807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Dato, sted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022D91-09E0-22B0-C517-54372385B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667" y="2682399"/>
            <a:ext cx="605028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758336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side_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k">
            <a:extLst>
              <a:ext uri="{FF2B5EF4-FFF2-40B4-BE49-F238E27FC236}">
                <a16:creationId xmlns:a16="http://schemas.microsoft.com/office/drawing/2014/main" id="{50AF1E8D-46F3-AAD9-84E9-8E08F05D8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En tjeneste fra Nasjonalbiblioteket">
            <a:extLst>
              <a:ext uri="{FF2B5EF4-FFF2-40B4-BE49-F238E27FC236}">
                <a16:creationId xmlns:a16="http://schemas.microsoft.com/office/drawing/2014/main" id="{4C4061BC-A032-7E3B-3E4A-0BD724E84544}"/>
              </a:ext>
            </a:extLst>
          </p:cNvPr>
          <p:cNvSpPr txBox="1"/>
          <p:nvPr userDrawn="1"/>
        </p:nvSpPr>
        <p:spPr>
          <a:xfrm>
            <a:off x="8851527" y="1340765"/>
            <a:ext cx="297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err="1">
                <a:solidFill>
                  <a:schemeClr val="tx2"/>
                </a:solidFill>
              </a:rPr>
              <a:t>Tibi</a:t>
            </a:r>
            <a:r>
              <a:rPr lang="nb-NO" sz="1100">
                <a:solidFill>
                  <a:schemeClr val="tx2"/>
                </a:solidFill>
              </a:rPr>
              <a:t> – en tjeneste fra Nasjonalbiblioteket</a:t>
            </a:r>
          </a:p>
          <a:p>
            <a:endParaRPr lang="nb-NO" sz="1100">
              <a:solidFill>
                <a:schemeClr val="tx2"/>
              </a:solidFill>
            </a:endParaRPr>
          </a:p>
        </p:txBody>
      </p:sp>
      <p:pic>
        <p:nvPicPr>
          <p:cNvPr id="14" name="Logo Nasjonalbiblioteket" descr="Logo nasjonalbiblioteket">
            <a:extLst>
              <a:ext uri="{FF2B5EF4-FFF2-40B4-BE49-F238E27FC236}">
                <a16:creationId xmlns:a16="http://schemas.microsoft.com/office/drawing/2014/main" id="{B5DF4F22-2B95-CADD-3E93-8D68986BE4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8088" y="652650"/>
            <a:ext cx="2544763" cy="612184"/>
          </a:xfrm>
          <a:prstGeom prst="rect">
            <a:avLst/>
          </a:prstGeom>
        </p:spPr>
      </p:pic>
      <p:sp>
        <p:nvSpPr>
          <p:cNvPr id="9" name="Plassholder for kontaktinfo">
            <a:extLst>
              <a:ext uri="{FF2B5EF4-FFF2-40B4-BE49-F238E27FC236}">
                <a16:creationId xmlns:a16="http://schemas.microsoft.com/office/drawing/2014/main" id="{3D346321-CB01-F7AB-4486-12D8A841C4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893091"/>
            <a:ext cx="5200650" cy="87153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Kontaktinfo: </a:t>
            </a:r>
            <a:r>
              <a:rPr lang="nb-NO" err="1"/>
              <a:t>epost@nb.no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E2111B6-D791-86AF-80CF-F2BBE17C8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3400424"/>
            <a:ext cx="10515600" cy="462646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nb-NO"/>
              <a:t>Takk! Klikk for å redigere tittelstil</a:t>
            </a:r>
          </a:p>
        </p:txBody>
      </p:sp>
      <p:pic>
        <p:nvPicPr>
          <p:cNvPr id="6" name="Logo" descr="Tibi logo">
            <a:extLst>
              <a:ext uri="{FF2B5EF4-FFF2-40B4-BE49-F238E27FC236}">
                <a16:creationId xmlns:a16="http://schemas.microsoft.com/office/drawing/2014/main" id="{6A67878A-82F0-7272-FC5E-DC5A02BF19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5800" y="557623"/>
            <a:ext cx="1328738" cy="13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863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nkter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Linje 2">
            <a:extLst>
              <a:ext uri="{FF2B5EF4-FFF2-40B4-BE49-F238E27FC236}">
                <a16:creationId xmlns:a16="http://schemas.microsoft.com/office/drawing/2014/main" id="{987BC238-7D69-82EB-5171-0D4F82C66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28809" y="1467853"/>
            <a:ext cx="0" cy="4870617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nje 1">
            <a:extLst>
              <a:ext uri="{FF2B5EF4-FFF2-40B4-BE49-F238E27FC236}">
                <a16:creationId xmlns:a16="http://schemas.microsoft.com/office/drawing/2014/main" id="{67DB08D1-9208-5889-7A89-B2D1ACEDC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235116" y="1467853"/>
            <a:ext cx="0" cy="4870617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Logo" descr="Tibi logo">
            <a:extLst>
              <a:ext uri="{FF2B5EF4-FFF2-40B4-BE49-F238E27FC236}">
                <a16:creationId xmlns:a16="http://schemas.microsoft.com/office/drawing/2014/main" id="{6C6BBB31-8278-18DD-7744-B9998B19F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61857D2C-E7BC-98E5-1BE8-6234E87EE5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04955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mellomtittel 3">
            <a:extLst>
              <a:ext uri="{FF2B5EF4-FFF2-40B4-BE49-F238E27FC236}">
                <a16:creationId xmlns:a16="http://schemas.microsoft.com/office/drawing/2014/main" id="{E7C47446-699A-7C2C-7FDB-C108780B09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4956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25" name="Plassholder for ikon 3">
            <a:extLst>
              <a:ext uri="{FF2B5EF4-FFF2-40B4-BE49-F238E27FC236}">
                <a16:creationId xmlns:a16="http://schemas.microsoft.com/office/drawing/2014/main" id="{3327C3DE-A872-1355-90F7-D159688DA34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004053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0E5494FA-5E5F-B17E-AE90-C11ABC1983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3135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mellomtittel 2">
            <a:extLst>
              <a:ext uri="{FF2B5EF4-FFF2-40B4-BE49-F238E27FC236}">
                <a16:creationId xmlns:a16="http://schemas.microsoft.com/office/drawing/2014/main" id="{CD68F29F-BCA9-2703-C1E8-1C5DB43D1E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3136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24" name="Plassholder for ikon 2">
            <a:extLst>
              <a:ext uri="{FF2B5EF4-FFF2-40B4-BE49-F238E27FC236}">
                <a16:creationId xmlns:a16="http://schemas.microsoft.com/office/drawing/2014/main" id="{E8A36C46-069C-1471-C5C2-382F181343F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263413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9" name="Plassholder for tekst 1">
            <a:extLst>
              <a:ext uri="{FF2B5EF4-FFF2-40B4-BE49-F238E27FC236}">
                <a16:creationId xmlns:a16="http://schemas.microsoft.com/office/drawing/2014/main" id="{C292A38A-0D48-F1A0-6E46-F2E0D89778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1282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mellomtittel 1">
            <a:extLst>
              <a:ext uri="{FF2B5EF4-FFF2-40B4-BE49-F238E27FC236}">
                <a16:creationId xmlns:a16="http://schemas.microsoft.com/office/drawing/2014/main" id="{779944E3-6BE6-150A-BF03-3ACCD1C80D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1283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13" name="Plassholder for ikon 1">
            <a:extLst>
              <a:ext uri="{FF2B5EF4-FFF2-40B4-BE49-F238E27FC236}">
                <a16:creationId xmlns:a16="http://schemas.microsoft.com/office/drawing/2014/main" id="{D162A019-470D-FC1D-D07E-DB5968966C7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11560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FAFE70-5F13-9603-25E1-3060DB12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519530"/>
            <a:ext cx="9069558" cy="75140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755061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ve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descr="Tibi logo">
            <a:extLst>
              <a:ext uri="{FF2B5EF4-FFF2-40B4-BE49-F238E27FC236}">
                <a16:creationId xmlns:a16="http://schemas.microsoft.com/office/drawing/2014/main" id="{33D19656-75F1-33F1-37F0-60F7F6E68D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13" name="Plassholder for bilde">
            <a:extLst>
              <a:ext uri="{FF2B5EF4-FFF2-40B4-BE49-F238E27FC236}">
                <a16:creationId xmlns:a16="http://schemas.microsoft.com/office/drawing/2014/main" id="{07BD40D9-0751-697D-8A14-183DB3DC3D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999068"/>
            <a:ext cx="12192000" cy="5858932"/>
          </a:xfrm>
          <a:solidFill>
            <a:schemeClr val="accent6"/>
          </a:solidFill>
        </p:spPr>
        <p:txBody>
          <a:bodyPr anchor="t"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Bilde</a:t>
            </a:r>
          </a:p>
        </p:txBody>
      </p:sp>
      <p:sp>
        <p:nvSpPr>
          <p:cNvPr id="27" name="Tittel 1">
            <a:extLst>
              <a:ext uri="{FF2B5EF4-FFF2-40B4-BE49-F238E27FC236}">
                <a16:creationId xmlns:a16="http://schemas.microsoft.com/office/drawing/2014/main" id="{D23695AF-C9B8-EC9A-0A77-64ABBCA5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8008"/>
            <a:ext cx="5921374" cy="5859992"/>
          </a:xfrm>
          <a:solidFill>
            <a:schemeClr val="accent5">
              <a:alpha val="6632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40000" tIns="46800" rIns="540000" bIns="45720" rtlCol="0" anchor="ctr" anchorCtr="1">
            <a:normAutofit/>
          </a:bodyPr>
          <a:lstStyle>
            <a:lvl1pPr>
              <a:lnSpc>
                <a:spcPct val="200000"/>
              </a:lnSpc>
              <a:defRPr lang="nb-NO" sz="3200" b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592335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 descr="Tibi logo">
            <a:extLst>
              <a:ext uri="{FF2B5EF4-FFF2-40B4-BE49-F238E27FC236}">
                <a16:creationId xmlns:a16="http://schemas.microsoft.com/office/drawing/2014/main" id="{2A119D83-BCFD-9D55-0144-F69E14E1A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13" name="Plassholder for navn">
            <a:extLst>
              <a:ext uri="{FF2B5EF4-FFF2-40B4-BE49-F238E27FC236}">
                <a16:creationId xmlns:a16="http://schemas.microsoft.com/office/drawing/2014/main" id="{810E9AF9-5B8F-B62C-DFB4-047B962512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8497" y="4455389"/>
            <a:ext cx="4569002" cy="55018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6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Fornavn Etternavn, Rolle</a:t>
            </a:r>
          </a:p>
        </p:txBody>
      </p:sp>
      <p:sp>
        <p:nvSpPr>
          <p:cNvPr id="25" name="Tittel 1">
            <a:extLst>
              <a:ext uri="{FF2B5EF4-FFF2-40B4-BE49-F238E27FC236}">
                <a16:creationId xmlns:a16="http://schemas.microsoft.com/office/drawing/2014/main" id="{12715ACD-B0D4-9004-37D3-BE78A7AE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497" y="2584889"/>
            <a:ext cx="4569002" cy="177982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50000"/>
              </a:lnSpc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  <p:pic>
        <p:nvPicPr>
          <p:cNvPr id="12" name="Anførselstegn">
            <a:extLst>
              <a:ext uri="{FF2B5EF4-FFF2-40B4-BE49-F238E27FC236}">
                <a16:creationId xmlns:a16="http://schemas.microsoft.com/office/drawing/2014/main" id="{EB99EB2B-5396-3FC7-5F5B-937A55A2D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5158" y="1686059"/>
            <a:ext cx="846882" cy="737101"/>
          </a:xfrm>
          <a:prstGeom prst="rect">
            <a:avLst/>
          </a:prstGeom>
        </p:spPr>
      </p:pic>
      <p:sp>
        <p:nvSpPr>
          <p:cNvPr id="7" name="Plassholder for bilde">
            <a:extLst>
              <a:ext uri="{FF2B5EF4-FFF2-40B4-BE49-F238E27FC236}">
                <a16:creationId xmlns:a16="http://schemas.microsoft.com/office/drawing/2014/main" id="{7A71AF90-E17F-E09D-43D8-35B5F9A7D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509260" cy="6857999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9201224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 descr="Tibi logo">
            <a:extLst>
              <a:ext uri="{FF2B5EF4-FFF2-40B4-BE49-F238E27FC236}">
                <a16:creationId xmlns:a16="http://schemas.microsoft.com/office/drawing/2014/main" id="{F51AF8BD-AE4E-1952-1917-DC8B7C18D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pic>
        <p:nvPicPr>
          <p:cNvPr id="12" name="Grafikk">
            <a:extLst>
              <a:ext uri="{FF2B5EF4-FFF2-40B4-BE49-F238E27FC236}">
                <a16:creationId xmlns:a16="http://schemas.microsoft.com/office/drawing/2014/main" id="{6B60CED1-E422-A2CD-0ADA-6B248633E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8497" y="4690537"/>
            <a:ext cx="2366745" cy="155063"/>
          </a:xfrm>
          <a:prstGeom prst="rect">
            <a:avLst/>
          </a:prstGeom>
        </p:spPr>
      </p:pic>
      <p:sp>
        <p:nvSpPr>
          <p:cNvPr id="23" name="Tittel 1">
            <a:extLst>
              <a:ext uri="{FF2B5EF4-FFF2-40B4-BE49-F238E27FC236}">
                <a16:creationId xmlns:a16="http://schemas.microsoft.com/office/drawing/2014/main" id="{F924007B-9F46-D148-0452-C05C37C06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496" y="2626987"/>
            <a:ext cx="4569003" cy="178142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  <p:sp>
        <p:nvSpPr>
          <p:cNvPr id="10" name="Plassholder for stikktittel">
            <a:extLst>
              <a:ext uri="{FF2B5EF4-FFF2-40B4-BE49-F238E27FC236}">
                <a16:creationId xmlns:a16="http://schemas.microsoft.com/office/drawing/2014/main" id="{F6D6649C-038A-9041-E00C-31BB0A7B1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8497" y="2152887"/>
            <a:ext cx="4569002" cy="4732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Stikktittel</a:t>
            </a:r>
          </a:p>
        </p:txBody>
      </p:sp>
      <p:sp>
        <p:nvSpPr>
          <p:cNvPr id="7" name="Plassholder for bilde">
            <a:extLst>
              <a:ext uri="{FF2B5EF4-FFF2-40B4-BE49-F238E27FC236}">
                <a16:creationId xmlns:a16="http://schemas.microsoft.com/office/drawing/2014/main" id="{71F93126-A5A5-4A2F-8AA4-805DCC819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509260" cy="6857999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6635417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">
            <a:extLst>
              <a:ext uri="{FF2B5EF4-FFF2-40B4-BE49-F238E27FC236}">
                <a16:creationId xmlns:a16="http://schemas.microsoft.com/office/drawing/2014/main" id="{D841CC6A-BBC6-7153-5C31-9BF780D2D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9503"/>
            <a:ext cx="12192000" cy="6858000"/>
          </a:xfrm>
          <a:prstGeom prst="rect">
            <a:avLst/>
          </a:prstGeom>
        </p:spPr>
      </p:pic>
      <p:pic>
        <p:nvPicPr>
          <p:cNvPr id="6" name="Logo" descr="Tibi logo">
            <a:extLst>
              <a:ext uri="{FF2B5EF4-FFF2-40B4-BE49-F238E27FC236}">
                <a16:creationId xmlns:a16="http://schemas.microsoft.com/office/drawing/2014/main" id="{A5F25852-8ECF-403E-BD29-7213403D9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pic>
        <p:nvPicPr>
          <p:cNvPr id="8" name="Anførselstegn">
            <a:extLst>
              <a:ext uri="{FF2B5EF4-FFF2-40B4-BE49-F238E27FC236}">
                <a16:creationId xmlns:a16="http://schemas.microsoft.com/office/drawing/2014/main" id="{6A628A35-D7FD-D88F-F65D-CF6981FC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9811" y="1429385"/>
            <a:ext cx="846882" cy="737101"/>
          </a:xfrm>
          <a:prstGeom prst="rect">
            <a:avLst/>
          </a:prstGeom>
        </p:spPr>
      </p:pic>
      <p:sp>
        <p:nvSpPr>
          <p:cNvPr id="9" name="Plassholder for navn">
            <a:extLst>
              <a:ext uri="{FF2B5EF4-FFF2-40B4-BE49-F238E27FC236}">
                <a16:creationId xmlns:a16="http://schemas.microsoft.com/office/drawing/2014/main" id="{9ECD9BDB-3677-A57C-0525-57F6595AD8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5466" y="3829746"/>
            <a:ext cx="4569002" cy="55018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6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Fornavn Etternavn, Rolle</a:t>
            </a:r>
          </a:p>
        </p:txBody>
      </p:sp>
      <p:sp>
        <p:nvSpPr>
          <p:cNvPr id="22" name="Tittel 1">
            <a:extLst>
              <a:ext uri="{FF2B5EF4-FFF2-40B4-BE49-F238E27FC236}">
                <a16:creationId xmlns:a16="http://schemas.microsoft.com/office/drawing/2014/main" id="{06F8E682-9C2C-4464-B524-EB3F1568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466" y="1895825"/>
            <a:ext cx="6329145" cy="1782307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022185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descr="Tibi logo">
            <a:extLst>
              <a:ext uri="{FF2B5EF4-FFF2-40B4-BE49-F238E27FC236}">
                <a16:creationId xmlns:a16="http://schemas.microsoft.com/office/drawing/2014/main" id="{67984134-64DD-378B-8154-A4DF78E90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21" name="Tittel 1">
            <a:extLst>
              <a:ext uri="{FF2B5EF4-FFF2-40B4-BE49-F238E27FC236}">
                <a16:creationId xmlns:a16="http://schemas.microsoft.com/office/drawing/2014/main" id="{DE80342F-5C7C-A418-9F4B-2FD8025C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570" y="3296486"/>
            <a:ext cx="5566860" cy="2735346"/>
          </a:xfr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lvl="0" indent="0" algn="ctr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  <p:sp>
        <p:nvSpPr>
          <p:cNvPr id="6" name="Plassholder for ikon">
            <a:extLst>
              <a:ext uri="{FF2B5EF4-FFF2-40B4-BE49-F238E27FC236}">
                <a16:creationId xmlns:a16="http://schemas.microsoft.com/office/drawing/2014/main" id="{BF0EE86A-EA39-0268-2869-D60F611C8CB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236682" y="1469742"/>
            <a:ext cx="1718636" cy="1394581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38362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ikon - sid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kgrunn">
            <a:extLst>
              <a:ext uri="{FF2B5EF4-FFF2-40B4-BE49-F238E27FC236}">
                <a16:creationId xmlns:a16="http://schemas.microsoft.com/office/drawing/2014/main" id="{B21F95EC-E872-2822-9BE0-7EE87D8149C7}"/>
              </a:ext>
            </a:extLst>
          </p:cNvPr>
          <p:cNvSpPr/>
          <p:nvPr userDrawn="1"/>
        </p:nvSpPr>
        <p:spPr>
          <a:xfrm>
            <a:off x="242960" y="1018131"/>
            <a:ext cx="11706079" cy="5542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" descr="Tibi logo">
            <a:extLst>
              <a:ext uri="{FF2B5EF4-FFF2-40B4-BE49-F238E27FC236}">
                <a16:creationId xmlns:a16="http://schemas.microsoft.com/office/drawing/2014/main" id="{0AAC1F2F-E698-9450-6A32-6C0751B82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cxnSp>
        <p:nvCxnSpPr>
          <p:cNvPr id="11" name="Linje">
            <a:extLst>
              <a:ext uri="{FF2B5EF4-FFF2-40B4-BE49-F238E27FC236}">
                <a16:creationId xmlns:a16="http://schemas.microsoft.com/office/drawing/2014/main" id="{B5AFDE2E-DCA7-68A0-F554-93148A45F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576781" y="2281683"/>
            <a:ext cx="0" cy="2815247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tel 1">
            <a:extLst>
              <a:ext uri="{FF2B5EF4-FFF2-40B4-BE49-F238E27FC236}">
                <a16:creationId xmlns:a16="http://schemas.microsoft.com/office/drawing/2014/main" id="{9B494B5B-21E0-A38E-2477-BB4D2A16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582" y="2768038"/>
            <a:ext cx="5208534" cy="2735346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nb-NO" sz="3200" b="0" dirty="0">
                <a:solidFill>
                  <a:schemeClr val="tx2"/>
                </a:solidFill>
                <a:ea typeface="+mn-ea"/>
              </a:defRPr>
            </a:lvl1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  <p:sp>
        <p:nvSpPr>
          <p:cNvPr id="6" name="Plassholder for Stikktittel">
            <a:extLst>
              <a:ext uri="{FF2B5EF4-FFF2-40B4-BE49-F238E27FC236}">
                <a16:creationId xmlns:a16="http://schemas.microsoft.com/office/drawing/2014/main" id="{26EB44E4-D1A6-AC99-39BF-AD979CD5E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78582" y="2281683"/>
            <a:ext cx="4569002" cy="48635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Stikktittel</a:t>
            </a:r>
          </a:p>
        </p:txBody>
      </p:sp>
      <p:sp>
        <p:nvSpPr>
          <p:cNvPr id="8" name="Plassholder for ikon">
            <a:extLst>
              <a:ext uri="{FF2B5EF4-FFF2-40B4-BE49-F238E27FC236}">
                <a16:creationId xmlns:a16="http://schemas.microsoft.com/office/drawing/2014/main" id="{91483A59-AF9B-829C-E258-5A26BFC2A60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034214" y="2361584"/>
            <a:ext cx="2914364" cy="2735346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5962941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side_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k">
            <a:extLst>
              <a:ext uri="{FF2B5EF4-FFF2-40B4-BE49-F238E27FC236}">
                <a16:creationId xmlns:a16="http://schemas.microsoft.com/office/drawing/2014/main" id="{50AF1E8D-46F3-AAD9-84E9-8E08F05D8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En tjeneste fra Nasjonalbiblioteket">
            <a:extLst>
              <a:ext uri="{FF2B5EF4-FFF2-40B4-BE49-F238E27FC236}">
                <a16:creationId xmlns:a16="http://schemas.microsoft.com/office/drawing/2014/main" id="{4C4061BC-A032-7E3B-3E4A-0BD724E84544}"/>
              </a:ext>
            </a:extLst>
          </p:cNvPr>
          <p:cNvSpPr txBox="1"/>
          <p:nvPr userDrawn="1"/>
        </p:nvSpPr>
        <p:spPr>
          <a:xfrm>
            <a:off x="8851527" y="1340765"/>
            <a:ext cx="297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err="1">
                <a:solidFill>
                  <a:schemeClr val="tx2"/>
                </a:solidFill>
              </a:rPr>
              <a:t>Tibi</a:t>
            </a:r>
            <a:r>
              <a:rPr lang="nb-NO" sz="1100">
                <a:solidFill>
                  <a:schemeClr val="tx2"/>
                </a:solidFill>
              </a:rPr>
              <a:t> – en tjeneste fra Nasjonalbiblioteket</a:t>
            </a:r>
          </a:p>
          <a:p>
            <a:endParaRPr lang="nb-NO" sz="1100">
              <a:solidFill>
                <a:schemeClr val="tx2"/>
              </a:solidFill>
            </a:endParaRPr>
          </a:p>
        </p:txBody>
      </p:sp>
      <p:pic>
        <p:nvPicPr>
          <p:cNvPr id="14" name="Logo Nasjonalbiblioteket" descr="Logo nasjonalbiblioteket">
            <a:extLst>
              <a:ext uri="{FF2B5EF4-FFF2-40B4-BE49-F238E27FC236}">
                <a16:creationId xmlns:a16="http://schemas.microsoft.com/office/drawing/2014/main" id="{B5DF4F22-2B95-CADD-3E93-8D68986BE4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8088" y="652650"/>
            <a:ext cx="2544763" cy="612184"/>
          </a:xfrm>
          <a:prstGeom prst="rect">
            <a:avLst/>
          </a:prstGeom>
        </p:spPr>
      </p:pic>
      <p:sp>
        <p:nvSpPr>
          <p:cNvPr id="9" name="Plassholder for kontaktinfo">
            <a:extLst>
              <a:ext uri="{FF2B5EF4-FFF2-40B4-BE49-F238E27FC236}">
                <a16:creationId xmlns:a16="http://schemas.microsoft.com/office/drawing/2014/main" id="{3D346321-CB01-F7AB-4486-12D8A841C4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893091"/>
            <a:ext cx="5200650" cy="87153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Kontaktinfo: </a:t>
            </a:r>
            <a:r>
              <a:rPr lang="nb-NO" err="1"/>
              <a:t>epost@nb.no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E2111B6-D791-86AF-80CF-F2BBE17C8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3400424"/>
            <a:ext cx="10515600" cy="462646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nb-NO"/>
              <a:t>Takk! Klikk for å redigere tittelstil</a:t>
            </a:r>
          </a:p>
        </p:txBody>
      </p:sp>
      <p:pic>
        <p:nvPicPr>
          <p:cNvPr id="6" name="Logo" descr="Tibi logo">
            <a:extLst>
              <a:ext uri="{FF2B5EF4-FFF2-40B4-BE49-F238E27FC236}">
                <a16:creationId xmlns:a16="http://schemas.microsoft.com/office/drawing/2014/main" id="{6A67878A-82F0-7272-FC5E-DC5A02BF19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5800" y="557623"/>
            <a:ext cx="1328738" cy="13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863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_lys_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k">
            <a:extLst>
              <a:ext uri="{FF2B5EF4-FFF2-40B4-BE49-F238E27FC236}">
                <a16:creationId xmlns:a16="http://schemas.microsoft.com/office/drawing/2014/main" id="{78948EDA-F49F-51EA-26A3-835DFAD35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Logo">
            <a:extLst>
              <a:ext uri="{FF2B5EF4-FFF2-40B4-BE49-F238E27FC236}">
                <a16:creationId xmlns:a16="http://schemas.microsoft.com/office/drawing/2014/main" id="{76F939D7-6079-4D15-94B0-5EF3B31D5D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305" y="379269"/>
            <a:ext cx="4330478" cy="1316762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0DF4127-B523-711E-DC8C-DD9587D307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2667" y="5275132"/>
            <a:ext cx="6050280" cy="5807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Dato, sted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022D91-09E0-22B0-C517-54372385B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667" y="2682399"/>
            <a:ext cx="605028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25755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_mø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 descr="Tibi logo">
            <a:extLst>
              <a:ext uri="{FF2B5EF4-FFF2-40B4-BE49-F238E27FC236}">
                <a16:creationId xmlns:a16="http://schemas.microsoft.com/office/drawing/2014/main" id="{EF659A2F-DABB-5382-2D1C-FC5D6F903A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sp>
        <p:nvSpPr>
          <p:cNvPr id="7" name="Plassholder for tekst">
            <a:extLst>
              <a:ext uri="{FF2B5EF4-FFF2-40B4-BE49-F238E27FC236}">
                <a16:creationId xmlns:a16="http://schemas.microsoft.com/office/drawing/2014/main" id="{103B006B-F167-D34E-6909-80C19F7328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3920" y="2454275"/>
            <a:ext cx="10515282" cy="3230563"/>
          </a:xfrm>
        </p:spPr>
        <p:txBody>
          <a:bodyPr/>
          <a:lstStyle>
            <a:lvl1pPr marL="514350" indent="-514350">
              <a:lnSpc>
                <a:spcPct val="150000"/>
              </a:lnSpc>
              <a:buClr>
                <a:schemeClr val="tx2"/>
              </a:buClr>
              <a:buSzPct val="120000"/>
              <a:buFont typeface="+mj-lt"/>
              <a:buAutoNum type="arabicPeriod"/>
              <a:defRPr>
                <a:solidFill>
                  <a:schemeClr val="tx2"/>
                </a:solidFill>
              </a:defRPr>
            </a:lvl1pPr>
            <a:lvl2pPr marL="914400" indent="-457200"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371600" indent="-457200">
              <a:buFont typeface="+mj-lt"/>
              <a:buAutoNum type="arabicPeriod"/>
              <a:defRPr>
                <a:solidFill>
                  <a:schemeClr val="tx2"/>
                </a:solidFill>
              </a:defRPr>
            </a:lvl3pPr>
            <a:lvl4pPr marL="1714500" indent="-342900">
              <a:buFont typeface="+mj-lt"/>
              <a:buAutoNum type="arabicPeriod"/>
              <a:defRPr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1893CC-F8BE-A0B4-C456-AB8E27A19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920" y="1020445"/>
            <a:ext cx="105156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Agenda/innhold</a:t>
            </a:r>
          </a:p>
        </p:txBody>
      </p:sp>
    </p:spTree>
    <p:extLst>
      <p:ext uri="{BB962C8B-B14F-4D97-AF65-F5344CB8AC3E}">
        <p14:creationId xmlns:p14="http://schemas.microsoft.com/office/powerpoint/2010/main" val="3097835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_lys_2_utgåt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k">
            <a:extLst>
              <a:ext uri="{FF2B5EF4-FFF2-40B4-BE49-F238E27FC236}">
                <a16:creationId xmlns:a16="http://schemas.microsoft.com/office/drawing/2014/main" id="{78948EDA-F49F-51EA-26A3-835DFAD35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Logo">
            <a:extLst>
              <a:ext uri="{FF2B5EF4-FFF2-40B4-BE49-F238E27FC236}">
                <a16:creationId xmlns:a16="http://schemas.microsoft.com/office/drawing/2014/main" id="{E91B0CC4-6231-F61B-252B-C725DFC5E0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305" y="379269"/>
            <a:ext cx="4330478" cy="1316762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0DF4127-B523-711E-DC8C-DD9587D307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2667" y="5275132"/>
            <a:ext cx="6050280" cy="58073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Dato, sted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022D91-09E0-22B0-C517-54372385B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667" y="2682399"/>
            <a:ext cx="605028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3097507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hold_ly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 descr="Tibi logo">
            <a:extLst>
              <a:ext uri="{FF2B5EF4-FFF2-40B4-BE49-F238E27FC236}">
                <a16:creationId xmlns:a16="http://schemas.microsoft.com/office/drawing/2014/main" id="{EF659A2F-DABB-5382-2D1C-FC5D6F903A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sp>
        <p:nvSpPr>
          <p:cNvPr id="7" name="Plassholder for tekst">
            <a:extLst>
              <a:ext uri="{FF2B5EF4-FFF2-40B4-BE49-F238E27FC236}">
                <a16:creationId xmlns:a16="http://schemas.microsoft.com/office/drawing/2014/main" id="{103B006B-F167-D34E-6909-80C19F7328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3920" y="2454275"/>
            <a:ext cx="10515282" cy="3230563"/>
          </a:xfrm>
        </p:spPr>
        <p:txBody>
          <a:bodyPr/>
          <a:lstStyle>
            <a:lvl1pPr marL="514350" indent="-514350">
              <a:lnSpc>
                <a:spcPct val="150000"/>
              </a:lnSpc>
              <a:buClr>
                <a:schemeClr val="tx2"/>
              </a:buClr>
              <a:buSzPct val="120000"/>
              <a:buFont typeface="+mj-lt"/>
              <a:buAutoNum type="arabicPeriod"/>
              <a:defRPr>
                <a:solidFill>
                  <a:schemeClr val="tx2"/>
                </a:solidFill>
              </a:defRPr>
            </a:lvl1pPr>
            <a:lvl2pPr marL="914400" indent="-457200"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371600" indent="-457200">
              <a:buFont typeface="+mj-lt"/>
              <a:buAutoNum type="arabicPeriod"/>
              <a:defRPr>
                <a:solidFill>
                  <a:schemeClr val="tx2"/>
                </a:solidFill>
              </a:defRPr>
            </a:lvl3pPr>
            <a:lvl4pPr marL="1714500" indent="-342900">
              <a:buFont typeface="+mj-lt"/>
              <a:buAutoNum type="arabicPeriod"/>
              <a:defRPr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1893CC-F8BE-A0B4-C456-AB8E27A19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3920" y="1020445"/>
            <a:ext cx="10515600" cy="132556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Agenda/innhold</a:t>
            </a:r>
          </a:p>
        </p:txBody>
      </p:sp>
    </p:spTree>
    <p:extLst>
      <p:ext uri="{BB962C8B-B14F-4D97-AF65-F5344CB8AC3E}">
        <p14:creationId xmlns:p14="http://schemas.microsoft.com/office/powerpoint/2010/main" val="24354116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_ly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k">
            <a:extLst>
              <a:ext uri="{FF2B5EF4-FFF2-40B4-BE49-F238E27FC236}">
                <a16:creationId xmlns:a16="http://schemas.microsoft.com/office/drawing/2014/main" id="{834E8FBE-73B3-2CC3-C65B-B8CA2E354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85649" cy="6854428"/>
          </a:xfrm>
          <a:prstGeom prst="rect">
            <a:avLst/>
          </a:prstGeom>
        </p:spPr>
      </p:pic>
      <p:pic>
        <p:nvPicPr>
          <p:cNvPr id="23" name="Logo" descr="Tibi logo">
            <a:extLst>
              <a:ext uri="{FF2B5EF4-FFF2-40B4-BE49-F238E27FC236}">
                <a16:creationId xmlns:a16="http://schemas.microsoft.com/office/drawing/2014/main" id="{B402BB62-430C-F24D-0318-1CA0FC2FAE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7BBE469-FE68-C794-774D-B3CF8950B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4734" y="3169783"/>
            <a:ext cx="8061780" cy="1500187"/>
          </a:xfrm>
        </p:spPr>
        <p:txBody>
          <a:bodyPr anchor="t">
            <a:norm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nb-NO"/>
              <a:t>Kapittel tittel</a:t>
            </a:r>
          </a:p>
        </p:txBody>
      </p:sp>
      <p:sp>
        <p:nvSpPr>
          <p:cNvPr id="3" name="Plassholder for stikktittel">
            <a:extLst>
              <a:ext uri="{FF2B5EF4-FFF2-40B4-BE49-F238E27FC236}">
                <a16:creationId xmlns:a16="http://schemas.microsoft.com/office/drawing/2014/main" id="{91BD4431-F24A-CDBF-65CD-AFD0556177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04734" y="1473653"/>
            <a:ext cx="806178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517657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 descr="Tibi logo">
            <a:extLst>
              <a:ext uri="{FF2B5EF4-FFF2-40B4-BE49-F238E27FC236}">
                <a16:creationId xmlns:a16="http://schemas.microsoft.com/office/drawing/2014/main" id="{F1A1BD25-F258-9C08-7983-E0247E51C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sp>
        <p:nvSpPr>
          <p:cNvPr id="3" name="Plassholder for innhold">
            <a:extLst>
              <a:ext uri="{FF2B5EF4-FFF2-40B4-BE49-F238E27FC236}">
                <a16:creationId xmlns:a16="http://schemas.microsoft.com/office/drawing/2014/main" id="{F275484C-6E6D-27FF-0928-1DB42125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2416627"/>
            <a:ext cx="10515600" cy="35970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70E474-1E51-66DA-8AA3-5449F323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2023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9522630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">
            <a:extLst>
              <a:ext uri="{FF2B5EF4-FFF2-40B4-BE49-F238E27FC236}">
                <a16:creationId xmlns:a16="http://schemas.microsoft.com/office/drawing/2014/main" id="{4E7751BA-86D2-9E08-209B-2E0FE89EC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00800" y="0"/>
            <a:ext cx="5791200" cy="6857999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4" name="Plassholder for tekst">
            <a:extLst>
              <a:ext uri="{FF2B5EF4-FFF2-40B4-BE49-F238E27FC236}">
                <a16:creationId xmlns:a16="http://schemas.microsoft.com/office/drawing/2014/main" id="{072793B7-F59E-50FD-7770-45C143D06D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920" y="2416626"/>
            <a:ext cx="4724400" cy="375557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93BDDF5F-679D-A583-6F85-808D75F9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20234"/>
            <a:ext cx="47244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9946055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kgrunn faktaboks">
            <a:extLst>
              <a:ext uri="{FF2B5EF4-FFF2-40B4-BE49-F238E27FC236}">
                <a16:creationId xmlns:a16="http://schemas.microsoft.com/office/drawing/2014/main" id="{2896A405-B0AE-5FCF-71EA-9609DC8133ED}"/>
              </a:ext>
            </a:extLst>
          </p:cNvPr>
          <p:cNvSpPr/>
          <p:nvPr userDrawn="1"/>
        </p:nvSpPr>
        <p:spPr>
          <a:xfrm>
            <a:off x="6794309" y="1020234"/>
            <a:ext cx="4724400" cy="51519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Grafikk">
            <a:extLst>
              <a:ext uri="{FF2B5EF4-FFF2-40B4-BE49-F238E27FC236}">
                <a16:creationId xmlns:a16="http://schemas.microsoft.com/office/drawing/2014/main" id="{49C152F9-91FB-805A-B4CF-FA243792C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85" t="71159" b="4891"/>
          <a:stretch/>
        </p:blipFill>
        <p:spPr>
          <a:xfrm>
            <a:off x="6359856" y="5403314"/>
            <a:ext cx="5777552" cy="1365153"/>
          </a:xfrm>
          <a:prstGeom prst="rect">
            <a:avLst/>
          </a:prstGeom>
        </p:spPr>
      </p:pic>
      <p:pic>
        <p:nvPicPr>
          <p:cNvPr id="7" name="Logo" descr="Tibi logo">
            <a:extLst>
              <a:ext uri="{FF2B5EF4-FFF2-40B4-BE49-F238E27FC236}">
                <a16:creationId xmlns:a16="http://schemas.microsoft.com/office/drawing/2014/main" id="{6AF848C4-ECF1-BB41-4DE6-7AE59294D8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sp>
        <p:nvSpPr>
          <p:cNvPr id="2" name="Plassholder for tekst faktaboks">
            <a:extLst>
              <a:ext uri="{FF2B5EF4-FFF2-40B4-BE49-F238E27FC236}">
                <a16:creationId xmlns:a16="http://schemas.microsoft.com/office/drawing/2014/main" id="{1356512D-2475-7EF5-62CE-28FF932B5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6018" y="2416627"/>
            <a:ext cx="3971498" cy="34211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Punktliste faktaboks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Punktliste faktaboks</a:t>
            </a:r>
          </a:p>
          <a:p>
            <a:pPr lvl="0"/>
            <a:endParaRPr lang="nb-NO"/>
          </a:p>
        </p:txBody>
      </p:sp>
      <p:sp>
        <p:nvSpPr>
          <p:cNvPr id="5" name="Tittel faktaboks">
            <a:extLst>
              <a:ext uri="{FF2B5EF4-FFF2-40B4-BE49-F238E27FC236}">
                <a16:creationId xmlns:a16="http://schemas.microsoft.com/office/drawing/2014/main" id="{0CF23D80-18EA-76A2-F060-5A67C47B7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6019" y="1390063"/>
            <a:ext cx="3971498" cy="955734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Tittel faktaboks</a:t>
            </a:r>
          </a:p>
        </p:txBody>
      </p:sp>
      <p:sp>
        <p:nvSpPr>
          <p:cNvPr id="14" name="Plassholder for tekst">
            <a:extLst>
              <a:ext uri="{FF2B5EF4-FFF2-40B4-BE49-F238E27FC236}">
                <a16:creationId xmlns:a16="http://schemas.microsoft.com/office/drawing/2014/main" id="{072793B7-F59E-50FD-7770-45C143D06D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920" y="2416626"/>
            <a:ext cx="5530528" cy="375557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93BDDF5F-679D-A583-6F85-808D75F9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20234"/>
            <a:ext cx="5530528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349701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 descr="Tibi logo">
            <a:extLst>
              <a:ext uri="{FF2B5EF4-FFF2-40B4-BE49-F238E27FC236}">
                <a16:creationId xmlns:a16="http://schemas.microsoft.com/office/drawing/2014/main" id="{EB939040-6683-6EF8-D633-12855261DB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C40A0E4D-BB5E-A4CA-F85B-9536812E7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2416627"/>
            <a:ext cx="5181600" cy="376033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innhold 1">
            <a:extLst>
              <a:ext uri="{FF2B5EF4-FFF2-40B4-BE49-F238E27FC236}">
                <a16:creationId xmlns:a16="http://schemas.microsoft.com/office/drawing/2014/main" id="{09ED53FA-876F-3E67-B131-11F38E7B2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3920" y="2416627"/>
            <a:ext cx="5181600" cy="376033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4708DF6-66AD-1195-F62E-E84990C6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290717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 descr="Tibi logo">
            <a:extLst>
              <a:ext uri="{FF2B5EF4-FFF2-40B4-BE49-F238E27FC236}">
                <a16:creationId xmlns:a16="http://schemas.microsoft.com/office/drawing/2014/main" id="{BDC11068-54FA-10F9-1C70-59D7FFA91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9F5A1D1A-9B1C-7B76-32F9-2DB1EBB7DA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6857"/>
            <a:ext cx="5183188" cy="35628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mellomtittel 2">
            <a:extLst>
              <a:ext uri="{FF2B5EF4-FFF2-40B4-BE49-F238E27FC236}">
                <a16:creationId xmlns:a16="http://schemas.microsoft.com/office/drawing/2014/main" id="{29B38AE0-7D2E-B353-865A-0CC536E917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12471"/>
            <a:ext cx="5183188" cy="69260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 rediger</a:t>
            </a:r>
          </a:p>
        </p:txBody>
      </p:sp>
      <p:sp>
        <p:nvSpPr>
          <p:cNvPr id="4" name="Plassholder for innhold 1">
            <a:extLst>
              <a:ext uri="{FF2B5EF4-FFF2-40B4-BE49-F238E27FC236}">
                <a16:creationId xmlns:a16="http://schemas.microsoft.com/office/drawing/2014/main" id="{93922AB6-4074-B978-B105-E0B6F2F44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6857"/>
            <a:ext cx="5157787" cy="35628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mellomtittel 1">
            <a:extLst>
              <a:ext uri="{FF2B5EF4-FFF2-40B4-BE49-F238E27FC236}">
                <a16:creationId xmlns:a16="http://schemas.microsoft.com/office/drawing/2014/main" id="{BC2CAC7C-DFDC-26A5-EA9C-F711847E814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12471"/>
            <a:ext cx="5157787" cy="69260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 rediger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E14CE1B-C473-4D93-AB63-B2ACC626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500614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tabell/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 descr="Tibi logo">
            <a:extLst>
              <a:ext uri="{FF2B5EF4-FFF2-40B4-BE49-F238E27FC236}">
                <a16:creationId xmlns:a16="http://schemas.microsoft.com/office/drawing/2014/main" id="{F1A1BD25-F258-9C08-7983-E0247E51C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sp>
        <p:nvSpPr>
          <p:cNvPr id="3" name="Plassholder for innhold ">
            <a:extLst>
              <a:ext uri="{FF2B5EF4-FFF2-40B4-BE49-F238E27FC236}">
                <a16:creationId xmlns:a16="http://schemas.microsoft.com/office/drawing/2014/main" id="{F275484C-6E6D-27FF-0928-1DB42125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62" y="1294170"/>
            <a:ext cx="11494476" cy="525092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70E474-1E51-66DA-8AA3-5449F323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2" y="365125"/>
            <a:ext cx="9736934" cy="87682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480429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 descr="Tibi logo">
            <a:extLst>
              <a:ext uri="{FF2B5EF4-FFF2-40B4-BE49-F238E27FC236}">
                <a16:creationId xmlns:a16="http://schemas.microsoft.com/office/drawing/2014/main" id="{0CBBB717-964C-FE1E-0456-D5FFB4622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A6A878D-AA80-B379-08AE-AE0A379D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325787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telside_mø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Logo" descr="Tibi logo">
            <a:extLst>
              <a:ext uri="{FF2B5EF4-FFF2-40B4-BE49-F238E27FC236}">
                <a16:creationId xmlns:a16="http://schemas.microsoft.com/office/drawing/2014/main" id="{88C911E0-305D-02E5-1656-A7EC49141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2240" y="312900"/>
            <a:ext cx="1540998" cy="473220"/>
          </a:xfrm>
          <a:prstGeom prst="rect">
            <a:avLst/>
          </a:prstGeom>
        </p:spPr>
      </p:pic>
      <p:pic>
        <p:nvPicPr>
          <p:cNvPr id="9" name="Grafikk">
            <a:extLst>
              <a:ext uri="{FF2B5EF4-FFF2-40B4-BE49-F238E27FC236}">
                <a16:creationId xmlns:a16="http://schemas.microsoft.com/office/drawing/2014/main" id="{834E8FBE-73B3-2CC3-C65B-B8CA2E354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85650" cy="685442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7BBE469-FE68-C794-774D-B3CF8950B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4734" y="3169783"/>
            <a:ext cx="8061780" cy="1500187"/>
          </a:xfrm>
        </p:spPr>
        <p:txBody>
          <a:bodyPr anchor="t">
            <a:norm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Kapittel tittel</a:t>
            </a:r>
          </a:p>
        </p:txBody>
      </p:sp>
      <p:sp>
        <p:nvSpPr>
          <p:cNvPr id="3" name="Plassholder for stikktittel">
            <a:extLst>
              <a:ext uri="{FF2B5EF4-FFF2-40B4-BE49-F238E27FC236}">
                <a16:creationId xmlns:a16="http://schemas.microsoft.com/office/drawing/2014/main" id="{91BD4431-F24A-CDBF-65CD-AFD0556177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04734" y="1473653"/>
            <a:ext cx="806178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7771510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ogo" descr="Tibi logo">
            <a:extLst>
              <a:ext uri="{FF2B5EF4-FFF2-40B4-BE49-F238E27FC236}">
                <a16:creationId xmlns:a16="http://schemas.microsoft.com/office/drawing/2014/main" id="{9A4BB542-7F6A-D9C6-A1D0-0883C6946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485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C9CA38AB-5F89-2CDB-F906-AA0C223279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61252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unkter ly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Linje 2">
            <a:extLst>
              <a:ext uri="{FF2B5EF4-FFF2-40B4-BE49-F238E27FC236}">
                <a16:creationId xmlns:a16="http://schemas.microsoft.com/office/drawing/2014/main" id="{987BC238-7D69-82EB-5171-0D4F82C66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28809" y="1467853"/>
            <a:ext cx="0" cy="4870617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nje 1">
            <a:extLst>
              <a:ext uri="{FF2B5EF4-FFF2-40B4-BE49-F238E27FC236}">
                <a16:creationId xmlns:a16="http://schemas.microsoft.com/office/drawing/2014/main" id="{67DB08D1-9208-5889-7A89-B2D1ACEDC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235116" y="1467853"/>
            <a:ext cx="0" cy="4870617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Logo" descr="Tibi logo">
            <a:extLst>
              <a:ext uri="{FF2B5EF4-FFF2-40B4-BE49-F238E27FC236}">
                <a16:creationId xmlns:a16="http://schemas.microsoft.com/office/drawing/2014/main" id="{CCB0D9FF-84BD-FDBC-F307-899A037F11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61857D2C-E7BC-98E5-1BE8-6234E87EE5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04955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mellomtittel 3">
            <a:extLst>
              <a:ext uri="{FF2B5EF4-FFF2-40B4-BE49-F238E27FC236}">
                <a16:creationId xmlns:a16="http://schemas.microsoft.com/office/drawing/2014/main" id="{E7C47446-699A-7C2C-7FDB-C108780B09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4956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25" name="Plassholder for ikon 3">
            <a:extLst>
              <a:ext uri="{FF2B5EF4-FFF2-40B4-BE49-F238E27FC236}">
                <a16:creationId xmlns:a16="http://schemas.microsoft.com/office/drawing/2014/main" id="{3327C3DE-A872-1355-90F7-D159688DA34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004053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0E5494FA-5E5F-B17E-AE90-C11ABC1983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3135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mellomtittel 2">
            <a:extLst>
              <a:ext uri="{FF2B5EF4-FFF2-40B4-BE49-F238E27FC236}">
                <a16:creationId xmlns:a16="http://schemas.microsoft.com/office/drawing/2014/main" id="{CD68F29F-BCA9-2703-C1E8-1C5DB43D1E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3136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24" name="Plassholder for ikon 2">
            <a:extLst>
              <a:ext uri="{FF2B5EF4-FFF2-40B4-BE49-F238E27FC236}">
                <a16:creationId xmlns:a16="http://schemas.microsoft.com/office/drawing/2014/main" id="{E8A36C46-069C-1471-C5C2-382F181343F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263413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9" name="Plassholder for tekst 1">
            <a:extLst>
              <a:ext uri="{FF2B5EF4-FFF2-40B4-BE49-F238E27FC236}">
                <a16:creationId xmlns:a16="http://schemas.microsoft.com/office/drawing/2014/main" id="{C292A38A-0D48-F1A0-6E46-F2E0D89778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1282" y="4555218"/>
            <a:ext cx="2776945" cy="178325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mellomtittel 1">
            <a:extLst>
              <a:ext uri="{FF2B5EF4-FFF2-40B4-BE49-F238E27FC236}">
                <a16:creationId xmlns:a16="http://schemas.microsoft.com/office/drawing/2014/main" id="{779944E3-6BE6-150A-BF03-3ACCD1C80D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1283" y="3940856"/>
            <a:ext cx="2776945" cy="6143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13" name="Plassholder for ikon 1">
            <a:extLst>
              <a:ext uri="{FF2B5EF4-FFF2-40B4-BE49-F238E27FC236}">
                <a16:creationId xmlns:a16="http://schemas.microsoft.com/office/drawing/2014/main" id="{D162A019-470D-FC1D-D07E-DB5968966C7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11560" y="2292740"/>
            <a:ext cx="1576387" cy="1279154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FAFE70-5F13-9603-25E1-3060DB12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519530"/>
            <a:ext cx="9069558" cy="75140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59346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ver bilde_ly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" descr="Tibi logo">
            <a:extLst>
              <a:ext uri="{FF2B5EF4-FFF2-40B4-BE49-F238E27FC236}">
                <a16:creationId xmlns:a16="http://schemas.microsoft.com/office/drawing/2014/main" id="{376A3A42-AE96-1BE7-B7AC-D79D3BE71E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sp>
        <p:nvSpPr>
          <p:cNvPr id="13" name="Plassholder for bilde">
            <a:extLst>
              <a:ext uri="{FF2B5EF4-FFF2-40B4-BE49-F238E27FC236}">
                <a16:creationId xmlns:a16="http://schemas.microsoft.com/office/drawing/2014/main" id="{07BD40D9-0751-697D-8A14-183DB3DC3D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999068"/>
            <a:ext cx="12192000" cy="5858932"/>
          </a:xfrm>
          <a:solidFill>
            <a:schemeClr val="accent2"/>
          </a:solidFill>
        </p:spPr>
        <p:txBody>
          <a:bodyPr anchor="t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Bilde</a:t>
            </a:r>
          </a:p>
        </p:txBody>
      </p:sp>
      <p:sp>
        <p:nvSpPr>
          <p:cNvPr id="27" name="Tittel 1">
            <a:extLst>
              <a:ext uri="{FF2B5EF4-FFF2-40B4-BE49-F238E27FC236}">
                <a16:creationId xmlns:a16="http://schemas.microsoft.com/office/drawing/2014/main" id="{D23695AF-C9B8-EC9A-0A77-64ABBCA5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8008"/>
            <a:ext cx="5921374" cy="5859992"/>
          </a:xfrm>
          <a:solidFill>
            <a:srgbClr val="FFE4C8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40000" tIns="46800" rIns="540000" bIns="45720" rtlCol="0" anchor="ctr" anchorCtr="1">
            <a:normAutofit/>
          </a:bodyPr>
          <a:lstStyle>
            <a:lvl1pPr>
              <a:lnSpc>
                <a:spcPct val="200000"/>
              </a:lnSpc>
              <a:defRPr lang="nb-NO" sz="3200" b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15273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sitat_ly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" descr="Tibi logo">
            <a:extLst>
              <a:ext uri="{FF2B5EF4-FFF2-40B4-BE49-F238E27FC236}">
                <a16:creationId xmlns:a16="http://schemas.microsoft.com/office/drawing/2014/main" id="{9708CCB7-38C0-76D0-12E9-07315D2E09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sp>
        <p:nvSpPr>
          <p:cNvPr id="13" name="Plassholder for navn">
            <a:extLst>
              <a:ext uri="{FF2B5EF4-FFF2-40B4-BE49-F238E27FC236}">
                <a16:creationId xmlns:a16="http://schemas.microsoft.com/office/drawing/2014/main" id="{810E9AF9-5B8F-B62C-DFB4-047B962512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8497" y="4455389"/>
            <a:ext cx="4569002" cy="55018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Fornavn Etternavn, Rolle</a:t>
            </a:r>
          </a:p>
        </p:txBody>
      </p:sp>
      <p:sp>
        <p:nvSpPr>
          <p:cNvPr id="25" name="Tittel 1">
            <a:extLst>
              <a:ext uri="{FF2B5EF4-FFF2-40B4-BE49-F238E27FC236}">
                <a16:creationId xmlns:a16="http://schemas.microsoft.com/office/drawing/2014/main" id="{12715ACD-B0D4-9004-37D3-BE78A7AE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497" y="2584889"/>
            <a:ext cx="4569002" cy="177982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50000"/>
              </a:lnSpc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  <p:pic>
        <p:nvPicPr>
          <p:cNvPr id="12" name="Anførselstegn">
            <a:extLst>
              <a:ext uri="{FF2B5EF4-FFF2-40B4-BE49-F238E27FC236}">
                <a16:creationId xmlns:a16="http://schemas.microsoft.com/office/drawing/2014/main" id="{EB99EB2B-5396-3FC7-5F5B-937A55A2D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5158" y="1686059"/>
            <a:ext cx="846882" cy="737101"/>
          </a:xfrm>
          <a:prstGeom prst="rect">
            <a:avLst/>
          </a:prstGeom>
        </p:spPr>
      </p:pic>
      <p:sp>
        <p:nvSpPr>
          <p:cNvPr id="7" name="Plassholder for bilde">
            <a:extLst>
              <a:ext uri="{FF2B5EF4-FFF2-40B4-BE49-F238E27FC236}">
                <a16:creationId xmlns:a16="http://schemas.microsoft.com/office/drawing/2014/main" id="{7A71AF90-E17F-E09D-43D8-35B5F9A7D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509260" cy="6857999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071788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bilde_ly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" descr="Tibi logo">
            <a:extLst>
              <a:ext uri="{FF2B5EF4-FFF2-40B4-BE49-F238E27FC236}">
                <a16:creationId xmlns:a16="http://schemas.microsoft.com/office/drawing/2014/main" id="{5622352B-7AB9-5215-B576-7C24059768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pic>
        <p:nvPicPr>
          <p:cNvPr id="12" name="Grafikk">
            <a:extLst>
              <a:ext uri="{FF2B5EF4-FFF2-40B4-BE49-F238E27FC236}">
                <a16:creationId xmlns:a16="http://schemas.microsoft.com/office/drawing/2014/main" id="{6B60CED1-E422-A2CD-0ADA-6B248633E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8497" y="4690537"/>
            <a:ext cx="2366745" cy="155063"/>
          </a:xfrm>
          <a:prstGeom prst="rect">
            <a:avLst/>
          </a:prstGeom>
        </p:spPr>
      </p:pic>
      <p:sp>
        <p:nvSpPr>
          <p:cNvPr id="23" name="Tittel 1">
            <a:extLst>
              <a:ext uri="{FF2B5EF4-FFF2-40B4-BE49-F238E27FC236}">
                <a16:creationId xmlns:a16="http://schemas.microsoft.com/office/drawing/2014/main" id="{F924007B-9F46-D148-0452-C05C37C06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496" y="2626987"/>
            <a:ext cx="4569003" cy="178142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  <p:sp>
        <p:nvSpPr>
          <p:cNvPr id="10" name="Plassholder for stikktittel">
            <a:extLst>
              <a:ext uri="{FF2B5EF4-FFF2-40B4-BE49-F238E27FC236}">
                <a16:creationId xmlns:a16="http://schemas.microsoft.com/office/drawing/2014/main" id="{F6D6649C-038A-9041-E00C-31BB0A7B1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8497" y="2152887"/>
            <a:ext cx="4569002" cy="4732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Stikktittel</a:t>
            </a:r>
          </a:p>
        </p:txBody>
      </p:sp>
      <p:sp>
        <p:nvSpPr>
          <p:cNvPr id="7" name="Plassholder for bilde">
            <a:extLst>
              <a:ext uri="{FF2B5EF4-FFF2-40B4-BE49-F238E27FC236}">
                <a16:creationId xmlns:a16="http://schemas.microsoft.com/office/drawing/2014/main" id="{71F93126-A5A5-4A2F-8AA4-805DCC819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509260" cy="6857999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accent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595467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_ly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">
            <a:extLst>
              <a:ext uri="{FF2B5EF4-FFF2-40B4-BE49-F238E27FC236}">
                <a16:creationId xmlns:a16="http://schemas.microsoft.com/office/drawing/2014/main" id="{D841CC6A-BBC6-7153-5C31-9BF780D2D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9503"/>
            <a:ext cx="12192000" cy="6858000"/>
          </a:xfrm>
          <a:prstGeom prst="rect">
            <a:avLst/>
          </a:prstGeom>
        </p:spPr>
      </p:pic>
      <p:pic>
        <p:nvPicPr>
          <p:cNvPr id="2" name="Logo" descr="Tibi logo">
            <a:extLst>
              <a:ext uri="{FF2B5EF4-FFF2-40B4-BE49-F238E27FC236}">
                <a16:creationId xmlns:a16="http://schemas.microsoft.com/office/drawing/2014/main" id="{43D6DC40-265D-0B08-9C7B-3A172A3424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pic>
        <p:nvPicPr>
          <p:cNvPr id="8" name="Anførselstegn">
            <a:extLst>
              <a:ext uri="{FF2B5EF4-FFF2-40B4-BE49-F238E27FC236}">
                <a16:creationId xmlns:a16="http://schemas.microsoft.com/office/drawing/2014/main" id="{6A628A35-D7FD-D88F-F65D-CF6981FC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9811" y="1429385"/>
            <a:ext cx="846882" cy="737101"/>
          </a:xfrm>
          <a:prstGeom prst="rect">
            <a:avLst/>
          </a:prstGeom>
        </p:spPr>
      </p:pic>
      <p:sp>
        <p:nvSpPr>
          <p:cNvPr id="9" name="Plassholder for navn">
            <a:extLst>
              <a:ext uri="{FF2B5EF4-FFF2-40B4-BE49-F238E27FC236}">
                <a16:creationId xmlns:a16="http://schemas.microsoft.com/office/drawing/2014/main" id="{9ECD9BDB-3677-A57C-0525-57F6595AD8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5466" y="3829746"/>
            <a:ext cx="4569002" cy="55018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Fornavn Etternavn, Rolle</a:t>
            </a:r>
          </a:p>
        </p:txBody>
      </p:sp>
      <p:sp>
        <p:nvSpPr>
          <p:cNvPr id="22" name="Tittel 1">
            <a:extLst>
              <a:ext uri="{FF2B5EF4-FFF2-40B4-BE49-F238E27FC236}">
                <a16:creationId xmlns:a16="http://schemas.microsoft.com/office/drawing/2014/main" id="{06F8E682-9C2C-4464-B524-EB3F1568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466" y="1895825"/>
            <a:ext cx="6329145" cy="1782307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663603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ikon_ly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" descr="Tibi logo">
            <a:extLst>
              <a:ext uri="{FF2B5EF4-FFF2-40B4-BE49-F238E27FC236}">
                <a16:creationId xmlns:a16="http://schemas.microsoft.com/office/drawing/2014/main" id="{DEB2D18C-3809-2206-5458-C64F44852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sp>
        <p:nvSpPr>
          <p:cNvPr id="21" name="Tittel 1">
            <a:extLst>
              <a:ext uri="{FF2B5EF4-FFF2-40B4-BE49-F238E27FC236}">
                <a16:creationId xmlns:a16="http://schemas.microsoft.com/office/drawing/2014/main" id="{DE80342F-5C7C-A418-9F4B-2FD8025C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570" y="3296486"/>
            <a:ext cx="5566860" cy="2735346"/>
          </a:xfr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nb-NO" sz="3200" b="0">
                <a:solidFill>
                  <a:schemeClr val="tx2"/>
                </a:solidFill>
                <a:ea typeface="+mn-ea"/>
              </a:defRPr>
            </a:lvl1pPr>
          </a:lstStyle>
          <a:p>
            <a:pPr marL="0" lvl="0" indent="0" algn="ctr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  <p:sp>
        <p:nvSpPr>
          <p:cNvPr id="6" name="Plassholder for ikon">
            <a:extLst>
              <a:ext uri="{FF2B5EF4-FFF2-40B4-BE49-F238E27FC236}">
                <a16:creationId xmlns:a16="http://schemas.microsoft.com/office/drawing/2014/main" id="{BF0EE86A-EA39-0268-2869-D60F611C8CB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236682" y="1469742"/>
            <a:ext cx="1718636" cy="1394581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317082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 og ikon - sidestilt_ly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kgrunn">
            <a:extLst>
              <a:ext uri="{FF2B5EF4-FFF2-40B4-BE49-F238E27FC236}">
                <a16:creationId xmlns:a16="http://schemas.microsoft.com/office/drawing/2014/main" id="{B21F95EC-E872-2822-9BE0-7EE87D8149C7}"/>
              </a:ext>
            </a:extLst>
          </p:cNvPr>
          <p:cNvSpPr/>
          <p:nvPr userDrawn="1"/>
        </p:nvSpPr>
        <p:spPr>
          <a:xfrm>
            <a:off x="242960" y="1018131"/>
            <a:ext cx="11706079" cy="5542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Logo" descr="Tibi logo">
            <a:extLst>
              <a:ext uri="{FF2B5EF4-FFF2-40B4-BE49-F238E27FC236}">
                <a16:creationId xmlns:a16="http://schemas.microsoft.com/office/drawing/2014/main" id="{2BF0EAC5-DB26-0EEB-2074-332570F9C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2240" y="312900"/>
            <a:ext cx="1540998" cy="473219"/>
          </a:xfrm>
          <a:prstGeom prst="rect">
            <a:avLst/>
          </a:prstGeom>
        </p:spPr>
      </p:pic>
      <p:cxnSp>
        <p:nvCxnSpPr>
          <p:cNvPr id="11" name="Linje">
            <a:extLst>
              <a:ext uri="{FF2B5EF4-FFF2-40B4-BE49-F238E27FC236}">
                <a16:creationId xmlns:a16="http://schemas.microsoft.com/office/drawing/2014/main" id="{B5AFDE2E-DCA7-68A0-F554-93148A45F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576781" y="2281683"/>
            <a:ext cx="0" cy="2815247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tel 1">
            <a:extLst>
              <a:ext uri="{FF2B5EF4-FFF2-40B4-BE49-F238E27FC236}">
                <a16:creationId xmlns:a16="http://schemas.microsoft.com/office/drawing/2014/main" id="{9B494B5B-21E0-A38E-2477-BB4D2A16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582" y="2768038"/>
            <a:ext cx="5208534" cy="2735346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nb-NO" sz="3200" b="0" dirty="0">
                <a:solidFill>
                  <a:schemeClr val="tx2"/>
                </a:solidFill>
                <a:ea typeface="+mn-ea"/>
              </a:defRPr>
            </a:lvl1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nb-NO"/>
              <a:t>Klikk for å redigere tittelstil</a:t>
            </a:r>
          </a:p>
        </p:txBody>
      </p:sp>
      <p:sp>
        <p:nvSpPr>
          <p:cNvPr id="6" name="Plassholder for Stikktittel">
            <a:extLst>
              <a:ext uri="{FF2B5EF4-FFF2-40B4-BE49-F238E27FC236}">
                <a16:creationId xmlns:a16="http://schemas.microsoft.com/office/drawing/2014/main" id="{26EB44E4-D1A6-AC99-39BF-AD979CD5E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78582" y="2281683"/>
            <a:ext cx="4569002" cy="48635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Stikktittel</a:t>
            </a:r>
          </a:p>
        </p:txBody>
      </p:sp>
      <p:sp>
        <p:nvSpPr>
          <p:cNvPr id="8" name="Plassholder for ikon">
            <a:extLst>
              <a:ext uri="{FF2B5EF4-FFF2-40B4-BE49-F238E27FC236}">
                <a16:creationId xmlns:a16="http://schemas.microsoft.com/office/drawing/2014/main" id="{91483A59-AF9B-829C-E258-5A26BFC2A60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034214" y="2361584"/>
            <a:ext cx="2914364" cy="2735346"/>
          </a:xfrm>
          <a:noFill/>
        </p:spPr>
        <p:txBody>
          <a:bodyPr>
            <a:normAutofit/>
          </a:bodyPr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nb-NO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239695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side_ly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k">
            <a:extLst>
              <a:ext uri="{FF2B5EF4-FFF2-40B4-BE49-F238E27FC236}">
                <a16:creationId xmlns:a16="http://schemas.microsoft.com/office/drawing/2014/main" id="{50AF1E8D-46F3-AAD9-84E9-8E08F05D8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En tjeneste fra Nasjonalbiblioteket">
            <a:extLst>
              <a:ext uri="{FF2B5EF4-FFF2-40B4-BE49-F238E27FC236}">
                <a16:creationId xmlns:a16="http://schemas.microsoft.com/office/drawing/2014/main" id="{4C4061BC-A032-7E3B-3E4A-0BD724E84544}"/>
              </a:ext>
            </a:extLst>
          </p:cNvPr>
          <p:cNvSpPr txBox="1"/>
          <p:nvPr userDrawn="1"/>
        </p:nvSpPr>
        <p:spPr>
          <a:xfrm>
            <a:off x="8851527" y="1340765"/>
            <a:ext cx="297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err="1">
                <a:solidFill>
                  <a:schemeClr val="tx2"/>
                </a:solidFill>
              </a:rPr>
              <a:t>Tibi</a:t>
            </a:r>
            <a:r>
              <a:rPr lang="nb-NO" sz="1100">
                <a:solidFill>
                  <a:schemeClr val="tx2"/>
                </a:solidFill>
              </a:rPr>
              <a:t> – en tjeneste fra Nasjonalbiblioteket</a:t>
            </a:r>
          </a:p>
          <a:p>
            <a:endParaRPr lang="nb-NO" sz="1100">
              <a:solidFill>
                <a:schemeClr val="tx2"/>
              </a:solidFill>
            </a:endParaRPr>
          </a:p>
        </p:txBody>
      </p:sp>
      <p:pic>
        <p:nvPicPr>
          <p:cNvPr id="14" name="Logo Nasjonalbiblioteket" descr="Logo Nasjonalbiblioteket">
            <a:extLst>
              <a:ext uri="{FF2B5EF4-FFF2-40B4-BE49-F238E27FC236}">
                <a16:creationId xmlns:a16="http://schemas.microsoft.com/office/drawing/2014/main" id="{B5DF4F22-2B95-CADD-3E93-8D68986BE4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828088" y="652650"/>
            <a:ext cx="2544763" cy="612183"/>
          </a:xfrm>
          <a:prstGeom prst="rect">
            <a:avLst/>
          </a:prstGeom>
        </p:spPr>
      </p:pic>
      <p:sp>
        <p:nvSpPr>
          <p:cNvPr id="9" name="Plassholder for kontaktinfo">
            <a:extLst>
              <a:ext uri="{FF2B5EF4-FFF2-40B4-BE49-F238E27FC236}">
                <a16:creationId xmlns:a16="http://schemas.microsoft.com/office/drawing/2014/main" id="{3D346321-CB01-F7AB-4486-12D8A841C4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893091"/>
            <a:ext cx="5200650" cy="87153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Kontaktinfo: </a:t>
            </a:r>
            <a:r>
              <a:rPr lang="nb-NO" err="1"/>
              <a:t>epost@nb.no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E2111B6-D791-86AF-80CF-F2BBE17C8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3400424"/>
            <a:ext cx="10515600" cy="462646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nb-NO"/>
              <a:t>Takk! Klikk for å redigere tittelstil</a:t>
            </a:r>
          </a:p>
        </p:txBody>
      </p:sp>
      <p:pic>
        <p:nvPicPr>
          <p:cNvPr id="3" name="Logo" descr="Tibi logo">
            <a:extLst>
              <a:ext uri="{FF2B5EF4-FFF2-40B4-BE49-F238E27FC236}">
                <a16:creationId xmlns:a16="http://schemas.microsoft.com/office/drawing/2014/main" id="{7EBF9B10-8F0E-85E1-064E-CC94C30190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5800" y="557623"/>
            <a:ext cx="1328738" cy="135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81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0A051FA-6BFD-B140-153B-F2F9619F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20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429726-8383-0377-78CC-59DC3EA0E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3920" y="2416627"/>
            <a:ext cx="10515600" cy="359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grpSp>
        <p:nvGrpSpPr>
          <p:cNvPr id="4" name="Tibi Fargepalett">
            <a:extLst>
              <a:ext uri="{FF2B5EF4-FFF2-40B4-BE49-F238E27FC236}">
                <a16:creationId xmlns:a16="http://schemas.microsoft.com/office/drawing/2014/main" id="{CDA26E65-57E7-8A04-8F54-DC836E4DF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598468" y="465670"/>
            <a:ext cx="1117614" cy="1525644"/>
            <a:chOff x="-1598468" y="465670"/>
            <a:chExt cx="1117614" cy="1525644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F0BF1F62-D242-D078-1E14-76F677DD1682}"/>
                </a:ext>
              </a:extLst>
            </p:cNvPr>
            <p:cNvSpPr/>
            <p:nvPr userDrawn="1"/>
          </p:nvSpPr>
          <p:spPr>
            <a:xfrm>
              <a:off x="-1595880" y="788814"/>
              <a:ext cx="557513" cy="3006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3B4BF677-29ED-AF59-F062-1C5331DE5357}"/>
                </a:ext>
              </a:extLst>
            </p:cNvPr>
            <p:cNvSpPr/>
            <p:nvPr userDrawn="1"/>
          </p:nvSpPr>
          <p:spPr>
            <a:xfrm>
              <a:off x="-1595880" y="1089439"/>
              <a:ext cx="557513" cy="3006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A26E41B1-45B9-6F0F-5FEE-265581C5622C}"/>
                </a:ext>
              </a:extLst>
            </p:cNvPr>
            <p:cNvSpPr/>
            <p:nvPr userDrawn="1"/>
          </p:nvSpPr>
          <p:spPr>
            <a:xfrm>
              <a:off x="-1595880" y="1390064"/>
              <a:ext cx="557513" cy="30062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7332A9B9-6238-3267-8238-31B3B73B7017}"/>
                </a:ext>
              </a:extLst>
            </p:cNvPr>
            <p:cNvSpPr/>
            <p:nvPr userDrawn="1"/>
          </p:nvSpPr>
          <p:spPr>
            <a:xfrm>
              <a:off x="-1595880" y="1690689"/>
              <a:ext cx="557513" cy="300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80997E1A-BCB7-FFD4-8209-CCFABEEEF6D4}"/>
                </a:ext>
              </a:extLst>
            </p:cNvPr>
            <p:cNvSpPr/>
            <p:nvPr userDrawn="1"/>
          </p:nvSpPr>
          <p:spPr>
            <a:xfrm>
              <a:off x="-1038367" y="788813"/>
              <a:ext cx="557513" cy="3006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489EA12A-07A6-7081-864B-8D7D32DD4E2F}"/>
                </a:ext>
              </a:extLst>
            </p:cNvPr>
            <p:cNvSpPr/>
            <p:nvPr userDrawn="1"/>
          </p:nvSpPr>
          <p:spPr>
            <a:xfrm>
              <a:off x="-1038367" y="1089438"/>
              <a:ext cx="557513" cy="3006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E8AA1A16-6C82-16B4-AD06-27754A6B84AA}"/>
                </a:ext>
              </a:extLst>
            </p:cNvPr>
            <p:cNvSpPr/>
            <p:nvPr userDrawn="1"/>
          </p:nvSpPr>
          <p:spPr>
            <a:xfrm>
              <a:off x="-1038367" y="1390063"/>
              <a:ext cx="557513" cy="3006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30F02E09-10C2-72F6-B596-68B15EBAB898}"/>
                </a:ext>
              </a:extLst>
            </p:cNvPr>
            <p:cNvSpPr/>
            <p:nvPr userDrawn="1"/>
          </p:nvSpPr>
          <p:spPr>
            <a:xfrm>
              <a:off x="-1038367" y="1690688"/>
              <a:ext cx="557513" cy="3006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CF7FF0DF-49FE-5065-B02A-5B0ABF5C354A}"/>
                </a:ext>
              </a:extLst>
            </p:cNvPr>
            <p:cNvSpPr txBox="1"/>
            <p:nvPr userDrawn="1"/>
          </p:nvSpPr>
          <p:spPr>
            <a:xfrm>
              <a:off x="-1598468" y="465670"/>
              <a:ext cx="1117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5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Tibi</a:t>
              </a:r>
              <a:r>
                <a:rPr lang="nb-NO" sz="10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fargepalett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1144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58" r:id="rId6"/>
    <p:sldLayoutId id="2147483759" r:id="rId7"/>
    <p:sldLayoutId id="2147483760" r:id="rId8"/>
    <p:sldLayoutId id="2147483704" r:id="rId9"/>
    <p:sldLayoutId id="2147483705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667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73" r:id="rId46"/>
    <p:sldLayoutId id="2147483731" r:id="rId47"/>
    <p:sldLayoutId id="2147483732" r:id="rId48"/>
    <p:sldLayoutId id="2147483733" r:id="rId49"/>
    <p:sldLayoutId id="2147483734" r:id="rId50"/>
    <p:sldLayoutId id="2147483735" r:id="rId51"/>
    <p:sldLayoutId id="2147483736" r:id="rId52"/>
    <p:sldLayoutId id="2147483737" r:id="rId53"/>
    <p:sldLayoutId id="2147483738" r:id="rId54"/>
    <p:sldLayoutId id="2147483712" r:id="rId55"/>
    <p:sldLayoutId id="2147483713" r:id="rId56"/>
    <p:sldLayoutId id="2147483714" r:id="rId57"/>
    <p:sldLayoutId id="2147483715" r:id="rId58"/>
    <p:sldLayoutId id="2147483716" r:id="rId59"/>
    <p:sldLayoutId id="2147483717" r:id="rId60"/>
    <p:sldLayoutId id="2147483718" r:id="rId61"/>
    <p:sldLayoutId id="2147483719" r:id="rId62"/>
    <p:sldLayoutId id="2147483750" r:id="rId63"/>
    <p:sldLayoutId id="2147483751" r:id="rId64"/>
    <p:sldLayoutId id="2147483752" r:id="rId65"/>
    <p:sldLayoutId id="2147483753" r:id="rId66"/>
    <p:sldLayoutId id="2147483754" r:id="rId67"/>
    <p:sldLayoutId id="2147483755" r:id="rId68"/>
    <p:sldLayoutId id="2147483756" r:id="rId69"/>
    <p:sldLayoutId id="2147483757" r:id="rId70"/>
    <p:sldLayoutId id="2147483674" r:id="rId71"/>
    <p:sldLayoutId id="2147483675" r:id="rId72"/>
    <p:sldLayoutId id="2147483676" r:id="rId73"/>
    <p:sldLayoutId id="2147483677" r:id="rId74"/>
    <p:sldLayoutId id="2147483678" r:id="rId75"/>
    <p:sldLayoutId id="2147483679" r:id="rId76"/>
    <p:sldLayoutId id="2147483680" r:id="rId77"/>
    <p:sldLayoutId id="2147483681" r:id="rId7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0A051FA-6BFD-B140-153B-F2F9619F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20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429726-8383-0377-78CC-59DC3EA0E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3920" y="2416627"/>
            <a:ext cx="10515600" cy="359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grpSp>
        <p:nvGrpSpPr>
          <p:cNvPr id="4" name="Tibi Fargepalett">
            <a:extLst>
              <a:ext uri="{FF2B5EF4-FFF2-40B4-BE49-F238E27FC236}">
                <a16:creationId xmlns:a16="http://schemas.microsoft.com/office/drawing/2014/main" id="{BA915D3F-6355-E3C8-901C-0367034CC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598468" y="465670"/>
            <a:ext cx="1117614" cy="1525644"/>
            <a:chOff x="-1598468" y="465670"/>
            <a:chExt cx="1117614" cy="1525644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89D7369F-8594-1A17-8B76-ADE7D9E7E252}"/>
                </a:ext>
              </a:extLst>
            </p:cNvPr>
            <p:cNvSpPr/>
            <p:nvPr userDrawn="1"/>
          </p:nvSpPr>
          <p:spPr>
            <a:xfrm>
              <a:off x="-1595880" y="788814"/>
              <a:ext cx="557513" cy="3006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5DD93A63-7C5B-2CE6-D8D5-058FDB9356F7}"/>
                </a:ext>
              </a:extLst>
            </p:cNvPr>
            <p:cNvSpPr/>
            <p:nvPr userDrawn="1"/>
          </p:nvSpPr>
          <p:spPr>
            <a:xfrm>
              <a:off x="-1595880" y="1089439"/>
              <a:ext cx="557513" cy="3006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9B394BC-8AA0-E681-7498-021B4E63ED7B}"/>
                </a:ext>
              </a:extLst>
            </p:cNvPr>
            <p:cNvSpPr/>
            <p:nvPr userDrawn="1"/>
          </p:nvSpPr>
          <p:spPr>
            <a:xfrm>
              <a:off x="-1595880" y="1390064"/>
              <a:ext cx="557513" cy="30062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834B82BC-AD8E-BAAC-732F-0E6393631709}"/>
                </a:ext>
              </a:extLst>
            </p:cNvPr>
            <p:cNvSpPr/>
            <p:nvPr userDrawn="1"/>
          </p:nvSpPr>
          <p:spPr>
            <a:xfrm>
              <a:off x="-1595880" y="1690689"/>
              <a:ext cx="557513" cy="3006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1A696BEB-7FC6-D82C-6413-F564AB1D94D5}"/>
                </a:ext>
              </a:extLst>
            </p:cNvPr>
            <p:cNvSpPr/>
            <p:nvPr userDrawn="1"/>
          </p:nvSpPr>
          <p:spPr>
            <a:xfrm>
              <a:off x="-1038367" y="788813"/>
              <a:ext cx="557513" cy="3006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55369FBB-1872-A5FB-59C6-0D527F3C28BA}"/>
                </a:ext>
              </a:extLst>
            </p:cNvPr>
            <p:cNvSpPr/>
            <p:nvPr userDrawn="1"/>
          </p:nvSpPr>
          <p:spPr>
            <a:xfrm>
              <a:off x="-1038367" y="1089438"/>
              <a:ext cx="557513" cy="3006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AC68F32D-86D1-ECCB-D6A6-EDE23FC59F95}"/>
                </a:ext>
              </a:extLst>
            </p:cNvPr>
            <p:cNvSpPr/>
            <p:nvPr userDrawn="1"/>
          </p:nvSpPr>
          <p:spPr>
            <a:xfrm>
              <a:off x="-1038367" y="1390063"/>
              <a:ext cx="557513" cy="3006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DC941930-094C-43F3-28F6-C912BF924EC4}"/>
                </a:ext>
              </a:extLst>
            </p:cNvPr>
            <p:cNvSpPr/>
            <p:nvPr userDrawn="1"/>
          </p:nvSpPr>
          <p:spPr>
            <a:xfrm>
              <a:off x="-1038367" y="1690688"/>
              <a:ext cx="557513" cy="300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2"/>
                </a:solidFill>
              </a:endParaRPr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642D9770-D23B-56F4-7DE0-800341132D11}"/>
                </a:ext>
              </a:extLst>
            </p:cNvPr>
            <p:cNvSpPr txBox="1"/>
            <p:nvPr userDrawn="1"/>
          </p:nvSpPr>
          <p:spPr>
            <a:xfrm>
              <a:off x="-1598468" y="465670"/>
              <a:ext cx="1117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5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Tibi</a:t>
              </a:r>
              <a:r>
                <a:rPr lang="nb-NO" sz="105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fargepalett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361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ibi.no/nyheter/ressursside-for-bibliotek/" TargetMode="External"/><Relationship Id="rId2" Type="http://schemas.openxmlformats.org/officeDocument/2006/relationships/hyperlink" Target="https://bibliotekutvikling.no/kompetansebank/courses/tibi-i-verktoykassa/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tibi.no/bli-lane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Therese.solbjorg@nb.no" TargetMode="External"/><Relationship Id="rId2" Type="http://schemas.openxmlformats.org/officeDocument/2006/relationships/hyperlink" Target="https://tibi.no/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, Font, skjermbilde, Grafikk&#10;&#10;Automatisk generert beskrivelse">
            <a:extLst>
              <a:ext uri="{FF2B5EF4-FFF2-40B4-BE49-F238E27FC236}">
                <a16:creationId xmlns:a16="http://schemas.microsoft.com/office/drawing/2014/main" id="{9F3D0240-0C1A-1936-2C2F-EEE9EEAE2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67" y="1916784"/>
            <a:ext cx="11236412" cy="342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74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9CD749E5-B18C-3F62-9CBE-7DECF7E6B3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6019" y="1413770"/>
            <a:ext cx="3971498" cy="4005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err="1">
                <a:solidFill>
                  <a:schemeClr val="accent2"/>
                </a:solidFill>
              </a:rPr>
              <a:t>Eksempler</a:t>
            </a:r>
            <a:r>
              <a:rPr lang="en-US" sz="3000" b="1">
                <a:solidFill>
                  <a:schemeClr val="accent2"/>
                </a:solidFill>
              </a:rPr>
              <a:t>:</a:t>
            </a:r>
          </a:p>
          <a:p>
            <a:r>
              <a:rPr lang="en-US" err="1"/>
              <a:t>Svekket</a:t>
            </a:r>
            <a:r>
              <a:rPr lang="en-US"/>
              <a:t> syn</a:t>
            </a:r>
          </a:p>
          <a:p>
            <a:r>
              <a:rPr lang="en-US" err="1"/>
              <a:t>Dysleksi</a:t>
            </a:r>
            <a:r>
              <a:rPr lang="en-US"/>
              <a:t> </a:t>
            </a:r>
          </a:p>
          <a:p>
            <a:r>
              <a:rPr lang="en-US"/>
              <a:t>ADHD</a:t>
            </a:r>
          </a:p>
          <a:p>
            <a:r>
              <a:rPr lang="en-US" err="1"/>
              <a:t>Fysisk</a:t>
            </a:r>
            <a:r>
              <a:rPr lang="en-US"/>
              <a:t> </a:t>
            </a:r>
            <a:r>
              <a:rPr lang="en-US" err="1"/>
              <a:t>funksjonsnedsettelse</a:t>
            </a:r>
            <a:endParaRPr lang="en-US"/>
          </a:p>
          <a:p>
            <a:r>
              <a:rPr lang="en-US" err="1"/>
              <a:t>Kognitive</a:t>
            </a:r>
            <a:r>
              <a:rPr lang="en-US"/>
              <a:t> </a:t>
            </a:r>
            <a:r>
              <a:rPr lang="en-US" err="1"/>
              <a:t>utfordringer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EAB400F-7CBB-E900-AD94-01995884D8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920" y="2787016"/>
            <a:ext cx="5530528" cy="3755573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nb-NO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</a:t>
            </a:r>
            <a:r>
              <a:rPr lang="nb-NO" b="0" i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lle som har vansker med å lese trykt tekst og vanlige bøker på grunn av funksjonsnedsettelse eller sykdom.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40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3AC0E8B-4947-8C3F-AC48-BF272BE5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552669"/>
            <a:ext cx="5530528" cy="1325563"/>
          </a:xfrm>
        </p:spPr>
        <p:txBody>
          <a:bodyPr anchor="ctr">
            <a:normAutofit/>
          </a:bodyPr>
          <a:lstStyle/>
          <a:p>
            <a:r>
              <a:rPr lang="en-US" err="1">
                <a:solidFill>
                  <a:schemeClr val="accent2"/>
                </a:solidFill>
                <a:latin typeface="Arial"/>
                <a:cs typeface="Arial"/>
              </a:rPr>
              <a:t>Hvem</a:t>
            </a:r>
            <a:r>
              <a:rPr lang="en-US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accent2"/>
                </a:solidFill>
                <a:latin typeface="Arial"/>
                <a:cs typeface="Arial"/>
              </a:rPr>
              <a:t>kan</a:t>
            </a:r>
            <a:r>
              <a:rPr lang="en-US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accent2"/>
                </a:solidFill>
                <a:latin typeface="Arial"/>
                <a:cs typeface="Arial"/>
              </a:rPr>
              <a:t>bli</a:t>
            </a:r>
            <a:r>
              <a:rPr lang="en-US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chemeClr val="accent2"/>
                </a:solidFill>
                <a:latin typeface="Arial"/>
                <a:cs typeface="Arial"/>
              </a:rPr>
              <a:t>låner</a:t>
            </a:r>
            <a:r>
              <a:rPr lang="en-US">
                <a:solidFill>
                  <a:schemeClr val="accent2"/>
                </a:solidFill>
                <a:latin typeface="Arial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8804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bok, person, negl, håndskrift&#10;&#10;Automatisk generert beskrivelse">
            <a:extLst>
              <a:ext uri="{FF2B5EF4-FFF2-40B4-BE49-F238E27FC236}">
                <a16:creationId xmlns:a16="http://schemas.microsoft.com/office/drawing/2014/main" id="{3FC0A33F-0E91-AAAA-3F9C-E1202C6E75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1852" r="21852"/>
          <a:stretch>
            <a:fillRect/>
          </a:stretch>
        </p:blipFill>
        <p:spPr>
          <a:xfrm>
            <a:off x="0" y="0"/>
            <a:ext cx="5791200" cy="6858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500211C-E646-4C95-EA96-EF6A12B44B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7090" y="2312453"/>
            <a:ext cx="4724400" cy="3755573"/>
          </a:xfrm>
        </p:spPr>
        <p:txBody>
          <a:bodyPr>
            <a:normAutofit fontScale="85000" lnSpcReduction="10000"/>
          </a:bodyPr>
          <a:lstStyle/>
          <a:p>
            <a:r>
              <a:rPr lang="nb-NO"/>
              <a:t>Lydbøker</a:t>
            </a:r>
          </a:p>
          <a:p>
            <a:r>
              <a:rPr lang="nb-NO"/>
              <a:t>Punktskriftbøker</a:t>
            </a:r>
          </a:p>
          <a:p>
            <a:r>
              <a:rPr lang="nb-NO"/>
              <a:t>E-bøker</a:t>
            </a:r>
          </a:p>
          <a:p>
            <a:r>
              <a:rPr lang="nb-NO"/>
              <a:t>Følebøker </a:t>
            </a:r>
          </a:p>
          <a:p>
            <a:r>
              <a:rPr lang="nb-NO"/>
              <a:t>Aviser og tidsskrifter</a:t>
            </a:r>
          </a:p>
          <a:p>
            <a:r>
              <a:rPr lang="nb-NO"/>
              <a:t>Studielitteratur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EDA08603-0C43-DD0C-CB62-1326B0423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090" y="916061"/>
            <a:ext cx="4724400" cy="1325563"/>
          </a:xfrm>
        </p:spPr>
        <p:txBody>
          <a:bodyPr/>
          <a:lstStyle/>
          <a:p>
            <a:r>
              <a:rPr lang="nb-NO">
                <a:solidFill>
                  <a:schemeClr val="accent2"/>
                </a:solidFill>
              </a:rPr>
              <a:t>Tilbudet vårt</a:t>
            </a:r>
          </a:p>
        </p:txBody>
      </p:sp>
    </p:spTree>
    <p:extLst>
      <p:ext uri="{BB962C8B-B14F-4D97-AF65-F5344CB8AC3E}">
        <p14:creationId xmlns:p14="http://schemas.microsoft.com/office/powerpoint/2010/main" val="3024857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F1F9A1D-F8F9-5B55-09E2-BB7C6AF0B2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6400800" y="0"/>
            <a:ext cx="5791199" cy="685799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08D93-D4C8-2A60-0BB9-E5D648BCCF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Arial"/>
                <a:cs typeface="Arial"/>
              </a:rPr>
              <a:t>Institusjonslåner</a:t>
            </a:r>
            <a:endParaRPr lang="en-US" err="1"/>
          </a:p>
          <a:p>
            <a:r>
              <a:rPr lang="en-US">
                <a:latin typeface="Arial"/>
                <a:cs typeface="Arial"/>
              </a:rPr>
              <a:t>Testing </a:t>
            </a:r>
            <a:r>
              <a:rPr lang="en-US" err="1">
                <a:latin typeface="Arial"/>
                <a:cs typeface="Arial"/>
              </a:rPr>
              <a:t>og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veiledning</a:t>
            </a:r>
            <a:endParaRPr lang="en-US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DFB7B5-6507-933F-5080-CAC90EB31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  <a:latin typeface="Arial"/>
                <a:cs typeface="Arial"/>
              </a:rPr>
              <a:t>Bli </a:t>
            </a:r>
            <a:r>
              <a:rPr lang="en-US" err="1">
                <a:solidFill>
                  <a:schemeClr val="accent2"/>
                </a:solidFill>
                <a:latin typeface="Arial"/>
                <a:cs typeface="Arial"/>
              </a:rPr>
              <a:t>låner</a:t>
            </a:r>
            <a:endParaRPr lang="en-US" err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72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7682C4-E8A2-1C96-7199-0D83630A08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/>
              <a:t>En del av Kompetansebanken til Bibliotekutvikling</a:t>
            </a:r>
          </a:p>
          <a:p>
            <a:r>
              <a:rPr lang="nb-NO"/>
              <a:t>5 moduler, 10 emner og 1 quiz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D8BD58-AD94-68B6-3AC8-A9E2C607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>
                <a:solidFill>
                  <a:schemeClr val="accent2"/>
                </a:solidFill>
              </a:rPr>
              <a:t>Tibi i verktøykassa</a:t>
            </a:r>
          </a:p>
        </p:txBody>
      </p:sp>
      <p:pic>
        <p:nvPicPr>
          <p:cNvPr id="18" name="Picture Placeholder 14" descr="A child using a tablet&#10;&#10;Description automatically generated">
            <a:extLst>
              <a:ext uri="{FF2B5EF4-FFF2-40B4-BE49-F238E27FC236}">
                <a16:creationId xmlns:a16="http://schemas.microsoft.com/office/drawing/2014/main" id="{B9DA2538-FF83-FA59-D595-9D129488FF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199" r="41505"/>
          <a:stretch/>
        </p:blipFill>
        <p:spPr>
          <a:xfrm>
            <a:off x="5855855" y="0"/>
            <a:ext cx="6336145" cy="6858000"/>
          </a:xfrm>
        </p:spPr>
      </p:pic>
    </p:spTree>
    <p:extLst>
      <p:ext uri="{BB962C8B-B14F-4D97-AF65-F5344CB8AC3E}">
        <p14:creationId xmlns:p14="http://schemas.microsoft.com/office/powerpoint/2010/main" val="1608427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6E56840-7669-5058-7DFD-BCEB975E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Nytt informasjonsmateriell</a:t>
            </a:r>
          </a:p>
        </p:txBody>
      </p:sp>
      <p:pic>
        <p:nvPicPr>
          <p:cNvPr id="4" name="Bilde 3" descr="Et bilde som inneholder tekst, bokhylle, Menneskeansikt, Utgivelse&#10;&#10;Automatisk generert beskrivelse">
            <a:extLst>
              <a:ext uri="{FF2B5EF4-FFF2-40B4-BE49-F238E27FC236}">
                <a16:creationId xmlns:a16="http://schemas.microsoft.com/office/drawing/2014/main" id="{EFDDC14B-8E62-C328-D0EE-6B1774CF0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149" y="2452708"/>
            <a:ext cx="2531571" cy="358639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5" name="Bilde 4" descr="Et bilde som inneholder tekst, Menneskeansikt, bok, klær&#10;&#10;Automatisk generert beskrivelse">
            <a:extLst>
              <a:ext uri="{FF2B5EF4-FFF2-40B4-BE49-F238E27FC236}">
                <a16:creationId xmlns:a16="http://schemas.microsoft.com/office/drawing/2014/main" id="{B8042D78-03FD-9D71-CE24-F589A8729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47" y="2452708"/>
            <a:ext cx="2360948" cy="358639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Bilde 5" descr="Et bilde som inneholder tekst, Menneskeansikt, klær, plakat&#10;&#10;Automatisk generert beskrivelse">
            <a:extLst>
              <a:ext uri="{FF2B5EF4-FFF2-40B4-BE49-F238E27FC236}">
                <a16:creationId xmlns:a16="http://schemas.microsoft.com/office/drawing/2014/main" id="{3F2D9869-95A2-A807-EEDB-ABCE754A8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1922" y="2452708"/>
            <a:ext cx="2360948" cy="358639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Bilde 6" descr="Et bilde som inneholder tekst, klær, person, design&#10;&#10;Automatisk generert beskrivelse">
            <a:extLst>
              <a:ext uri="{FF2B5EF4-FFF2-40B4-BE49-F238E27FC236}">
                <a16:creationId xmlns:a16="http://schemas.microsoft.com/office/drawing/2014/main" id="{6279916D-9EEB-23C3-8A0F-69D75AB1E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52" y="2452708"/>
            <a:ext cx="2531570" cy="358639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68188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4D2059-85BA-F510-B891-22D14964C7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  <a:hlinkClick r:id="rId2"/>
              </a:rPr>
              <a:t>Tibi i verktøykassa</a:t>
            </a:r>
          </a:p>
          <a:p>
            <a:r>
              <a:rPr lang="en-US">
                <a:latin typeface="Arial"/>
                <a:cs typeface="Arial"/>
                <a:hlinkClick r:id="rId3"/>
              </a:rPr>
              <a:t>Ressurside for folkebibliotek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  <a:hlinkClick r:id="rId4"/>
              </a:rPr>
              <a:t>Bli låner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A9B632-747A-C402-EA14-EC51F09B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Arial"/>
                <a:cs typeface="Arial"/>
              </a:rPr>
              <a:t>Ressurser</a:t>
            </a:r>
            <a:r>
              <a:rPr lang="en-US">
                <a:latin typeface="Arial"/>
                <a:cs typeface="Arial"/>
              </a:rPr>
              <a:t> for </a:t>
            </a:r>
            <a:r>
              <a:rPr lang="en-US" err="1">
                <a:latin typeface="Arial"/>
                <a:cs typeface="Arial"/>
              </a:rPr>
              <a:t>bibliotek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3481507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7A4BF1-DDFA-7CAF-227F-4C15DDAF85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latin typeface="Arial"/>
                <a:cs typeface="Arial"/>
                <a:hlinkClick r:id="rId2"/>
              </a:rPr>
              <a:t>Tibi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>
                <a:latin typeface="Arial"/>
                <a:cs typeface="Arial"/>
                <a:hlinkClick r:id="rId3"/>
              </a:rPr>
              <a:t>Therese.solbjorg@nb.no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pPr>
              <a:buFont typeface="Arial" panose="020F0302020204030204"/>
              <a:buChar char="•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9C9DCE-DB71-8CEA-9448-59F756A8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Arial"/>
                <a:cs typeface="Arial"/>
              </a:rPr>
              <a:t>Spørsmål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og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kontakt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124398747"/>
      </p:ext>
    </p:extLst>
  </p:cSld>
  <p:clrMapOvr>
    <a:masterClrMapping/>
  </p:clrMapOvr>
</p:sld>
</file>

<file path=ppt/theme/theme1.xml><?xml version="1.0" encoding="utf-8"?>
<a:theme xmlns:a="http://schemas.openxmlformats.org/drawingml/2006/main" name="Tibi_mørk">
  <a:themeElements>
    <a:clrScheme name="Tibi_farger 1">
      <a:dk1>
        <a:srgbClr val="001C21"/>
      </a:dk1>
      <a:lt1>
        <a:srgbClr val="FFF6EC"/>
      </a:lt1>
      <a:dk2>
        <a:srgbClr val="000000"/>
      </a:dk2>
      <a:lt2>
        <a:srgbClr val="FFFFFF"/>
      </a:lt2>
      <a:accent1>
        <a:srgbClr val="285E70"/>
      </a:accent1>
      <a:accent2>
        <a:srgbClr val="FFA366"/>
      </a:accent2>
      <a:accent3>
        <a:srgbClr val="114550"/>
      </a:accent3>
      <a:accent4>
        <a:srgbClr val="FFD0A0"/>
      </a:accent4>
      <a:accent5>
        <a:srgbClr val="00323A"/>
      </a:accent5>
      <a:accent6>
        <a:srgbClr val="FFE4C8"/>
      </a:accent6>
      <a:hlink>
        <a:srgbClr val="007A92"/>
      </a:hlink>
      <a:folHlink>
        <a:srgbClr val="B755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bi_mal" id="{99FE8E07-9256-6347-B700-CD849E077A9B}" vid="{13CCA8D0-90E5-064B-977A-6EC99203F51F}"/>
    </a:ext>
  </a:extLst>
</a:theme>
</file>

<file path=ppt/theme/theme2.xml><?xml version="1.0" encoding="utf-8"?>
<a:theme xmlns:a="http://schemas.openxmlformats.org/drawingml/2006/main" name="Tibi_lys">
  <a:themeElements>
    <a:clrScheme name="Tibi_farger 1">
      <a:dk1>
        <a:srgbClr val="001C21"/>
      </a:dk1>
      <a:lt1>
        <a:srgbClr val="FFF6EC"/>
      </a:lt1>
      <a:dk2>
        <a:srgbClr val="000000"/>
      </a:dk2>
      <a:lt2>
        <a:srgbClr val="FFFFFF"/>
      </a:lt2>
      <a:accent1>
        <a:srgbClr val="285E70"/>
      </a:accent1>
      <a:accent2>
        <a:srgbClr val="FFA366"/>
      </a:accent2>
      <a:accent3>
        <a:srgbClr val="114550"/>
      </a:accent3>
      <a:accent4>
        <a:srgbClr val="FFD0A0"/>
      </a:accent4>
      <a:accent5>
        <a:srgbClr val="00323A"/>
      </a:accent5>
      <a:accent6>
        <a:srgbClr val="FFE4C8"/>
      </a:accent6>
      <a:hlink>
        <a:srgbClr val="007A92"/>
      </a:hlink>
      <a:folHlink>
        <a:srgbClr val="B755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bi_mal" id="{99FE8E07-9256-6347-B700-CD849E077A9B}" vid="{47870980-BCA1-1C41-8104-A82B6216DD8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FE91D5633D4D44B971A8C95B9EFFBBD" ma:contentTypeVersion="19" ma:contentTypeDescription="Opprett et nytt dokument." ma:contentTypeScope="" ma:versionID="24335f5b30c5b12a9b56fa388565ae68">
  <xsd:schema xmlns:xsd="http://www.w3.org/2001/XMLSchema" xmlns:xs="http://www.w3.org/2001/XMLSchema" xmlns:p="http://schemas.microsoft.com/office/2006/metadata/properties" xmlns:ns2="2f3ea751-0d89-4d46-a1d8-75120d080061" xmlns:ns3="6a0a391c-bce2-4240-954e-3993e080d609" xmlns:ns4="3d143886-2cdc-4566-a669-da0ca6ec5086" xmlns:ns5="35be1847-243c-47f7-b95b-52e835563617" targetNamespace="http://schemas.microsoft.com/office/2006/metadata/properties" ma:root="true" ma:fieldsID="3cc688d5bd4764d7ed822d6a4b90234b" ns2:_="" ns3:_="" ns4:_="" ns5:_="">
    <xsd:import namespace="2f3ea751-0d89-4d46-a1d8-75120d080061"/>
    <xsd:import namespace="6a0a391c-bce2-4240-954e-3993e080d609"/>
    <xsd:import namespace="3d143886-2cdc-4566-a669-da0ca6ec5086"/>
    <xsd:import namespace="35be1847-243c-47f7-b95b-52e8355636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4:lcf76f155ced4ddcb4097134ff3c332f" minOccurs="0"/>
                <xsd:element ref="ns2:MediaServiceObjectDetectorVersions" minOccurs="0"/>
                <xsd:element ref="ns2:MediaServiceSearchProperties" minOccurs="0"/>
                <xsd:element ref="ns5:TaxCatchAll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ea751-0d89-4d46-a1d8-75120d0800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a391c-bce2-4240-954e-3993e080d60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143886-2cdc-4566-a669-da0ca6ec508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bd0c682-f72c-4e81-ad81-2ff9f6998f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e1847-243c-47f7-b95b-52e835563617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153bc9ab-fb52-4cd7-92cf-db6d58b5b605}" ma:internalName="TaxCatchAll" ma:showField="CatchAllData" ma:web="35be1847-243c-47f7-b95b-52e8355636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d143886-2cdc-4566-a669-da0ca6ec5086">
      <Terms xmlns="http://schemas.microsoft.com/office/infopath/2007/PartnerControls"/>
    </lcf76f155ced4ddcb4097134ff3c332f>
    <TaxCatchAll xmlns="35be1847-243c-47f7-b95b-52e83556361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43C492-54FE-4A76-A1D9-63651AD904AF}"/>
</file>

<file path=customXml/itemProps2.xml><?xml version="1.0" encoding="utf-8"?>
<ds:datastoreItem xmlns:ds="http://schemas.openxmlformats.org/officeDocument/2006/customXml" ds:itemID="{3649455C-BCB0-4897-A2DF-C4A2290BD785}">
  <ds:schemaRefs>
    <ds:schemaRef ds:uri="c6d615e8-f162-4091-9154-79b8100e5666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804B921-67F5-44FE-90F8-2016D221C0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Tibi_mørk</vt:lpstr>
      <vt:lpstr>Tibi_lys</vt:lpstr>
      <vt:lpstr>PowerPoint Presentation</vt:lpstr>
      <vt:lpstr>Hvem kan bli låner?</vt:lpstr>
      <vt:lpstr>Tilbudet vårt</vt:lpstr>
      <vt:lpstr>Bli låner</vt:lpstr>
      <vt:lpstr>Tibi i verktøykassa</vt:lpstr>
      <vt:lpstr>Nytt informasjonsmateriell</vt:lpstr>
      <vt:lpstr>Ressurser for bibliotek</vt:lpstr>
      <vt:lpstr>Spørsmål og 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4</cp:revision>
  <dcterms:created xsi:type="dcterms:W3CDTF">2025-05-05T08:05:27Z</dcterms:created>
  <dcterms:modified xsi:type="dcterms:W3CDTF">2025-05-05T08:34:40Z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0x0101002FE91D5633D4D44B971A8C95B9EFFBBD</vt:lpwstr>
  </property>
  <property fmtid="{D5CDD505-2E9C-101B-9397-08002B2CF9AE}" pid="3" name="MediaServiceImageTags">
    <vt:lpwstr/>
  </property>
</Properties>
</file>